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1" r:id="rId2"/>
    <p:sldId id="2564" r:id="rId3"/>
    <p:sldId id="2565" r:id="rId4"/>
    <p:sldId id="2566" r:id="rId5"/>
    <p:sldId id="2567" r:id="rId6"/>
    <p:sldId id="2568" r:id="rId7"/>
    <p:sldId id="2569" r:id="rId8"/>
    <p:sldId id="2570" r:id="rId9"/>
    <p:sldId id="2571" r:id="rId10"/>
    <p:sldId id="2572" r:id="rId11"/>
    <p:sldId id="2573" r:id="rId12"/>
    <p:sldId id="2574" r:id="rId13"/>
    <p:sldId id="2575" r:id="rId14"/>
    <p:sldId id="2576" r:id="rId15"/>
    <p:sldId id="2577" r:id="rId16"/>
    <p:sldId id="2578" r:id="rId17"/>
    <p:sldId id="2579" r:id="rId18"/>
    <p:sldId id="2580" r:id="rId19"/>
    <p:sldId id="2581" r:id="rId20"/>
    <p:sldId id="2582" r:id="rId21"/>
    <p:sldId id="2583" r:id="rId2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Lenguaje de Definición de Modelos Tabulares (TMDL) en Power BI: Un Enfoque Detallado" id="{40D35D78-81F2-43F4-801A-FA118DDCDB45}">
          <p14:sldIdLst>
            <p14:sldId id="2561"/>
          </p14:sldIdLst>
        </p14:section>
        <p14:section name="Introducción al Lenguaje de Definición de Modelos Tabulares (TMDL)" id="{5DC2454E-2D39-417F-8480-C5D8143CEDBD}">
          <p14:sldIdLst>
            <p14:sldId id="2564"/>
            <p14:sldId id="2565"/>
            <p14:sldId id="2566"/>
          </p14:sldIdLst>
        </p14:section>
        <p14:section name="Componentes básicos del TMDL" id="{C343C010-6A34-4A7E-A8F0-F4CB3F8E473E}">
          <p14:sldIdLst>
            <p14:sldId id="2567"/>
            <p14:sldId id="2568"/>
            <p14:sldId id="2569"/>
            <p14:sldId id="2570"/>
          </p14:sldIdLst>
        </p14:section>
        <p14:section name="Creación y gestión de modelos tabulares en Power BI" id="{689FB25E-0354-43A5-A072-F6860E929826}">
          <p14:sldIdLst>
            <p14:sldId id="2571"/>
            <p14:sldId id="2572"/>
            <p14:sldId id="2573"/>
            <p14:sldId id="2574"/>
          </p14:sldIdLst>
        </p14:section>
        <p14:section name="Integración del TMDL con otras herramientas de BI" id="{D0408898-A27C-4D91-BB80-9E89123E3D6A}">
          <p14:sldIdLst>
            <p14:sldId id="2575"/>
            <p14:sldId id="2576"/>
            <p14:sldId id="2577"/>
            <p14:sldId id="2578"/>
          </p14:sldIdLst>
        </p14:section>
        <p14:section name="Casos de uso y ejemplos prácticos" id="{278AB453-8186-4ECF-B490-CF8DD7D61F13}">
          <p14:sldIdLst>
            <p14:sldId id="2579"/>
            <p14:sldId id="2580"/>
            <p14:sldId id="2581"/>
            <p14:sldId id="2582"/>
          </p14:sldIdLst>
        </p14:section>
        <p14:section name="Conclusión" id="{2542407A-265C-4E1F-B89A-A15C7766E176}">
          <p14:sldIdLst>
            <p14:sldId id="258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180525C-1FEF-40DB-98EA-5C5683F339F5}" v="1" dt="2025-03-22T14:59:14.907"/>
    <p1510:client id="{D3905453-624B-B2CA-65FC-C1D534A331DE}" v="4" dt="2025-03-22T12:01:54.85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20" autoAdjust="0"/>
    <p:restoredTop sz="94660"/>
  </p:normalViewPr>
  <p:slideViewPr>
    <p:cSldViewPr snapToGrid="0">
      <p:cViewPr varScale="1">
        <p:scale>
          <a:sx n="102" d="100"/>
          <a:sy n="102" d="100"/>
        </p:scale>
        <p:origin x="720"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lomón Ccance" userId="S::salomon@ccance.edu.pe::6ecf60f8-9807-441d-a91d-7df2d2fb6532" providerId="AD" clId="Web-{DCB84FD5-9021-DE11-8A6A-211854A81C91}"/>
    <pc:docChg chg="addSld delSld modSld addMainMaster delMainMaster addSection">
      <pc:chgData name="Salomón Ccance" userId="S::salomon@ccance.edu.pe::6ecf60f8-9807-441d-a91d-7df2d2fb6532" providerId="AD" clId="Web-{DCB84FD5-9021-DE11-8A6A-211854A81C91}" dt="2025-03-15T15:11:08.391" v="24" actId="34807"/>
      <pc:docMkLst>
        <pc:docMk/>
      </pc:docMkLst>
      <pc:sldChg chg="del">
        <pc:chgData name="Salomón Ccance" userId="S::salomon@ccance.edu.pe::6ecf60f8-9807-441d-a91d-7df2d2fb6532" providerId="AD" clId="Web-{DCB84FD5-9021-DE11-8A6A-211854A81C91}" dt="2025-03-15T15:11:08.047" v="0" actId="34807"/>
        <pc:sldMkLst>
          <pc:docMk/>
          <pc:sldMk cId="2406273178" sldId="256"/>
        </pc:sldMkLst>
      </pc:sldChg>
      <pc:sldChg chg="addSp modSp add mod setBg modClrScheme addAnim chgLayout">
        <pc:chgData name="Salomón Ccance" userId="S::salomon@ccance.edu.pe::6ecf60f8-9807-441d-a91d-7df2d2fb6532" providerId="AD" clId="Web-{DCB84FD5-9021-DE11-8A6A-211854A81C91}" dt="2025-03-15T15:11:08.375" v="4" actId="34807"/>
        <pc:sldMkLst>
          <pc:docMk/>
          <pc:sldMk cId="1616030813" sldId="2561"/>
        </pc:sldMkLst>
        <pc:spChg chg="mod">
          <ac:chgData name="Salomón Ccance" userId="S::salomon@ccance.edu.pe::6ecf60f8-9807-441d-a91d-7df2d2fb6532" providerId="AD" clId="Web-{DCB84FD5-9021-DE11-8A6A-211854A81C91}" dt="2025-03-15T15:11:08.375" v="1" actId="34807"/>
          <ac:spMkLst>
            <pc:docMk/>
            <pc:sldMk cId="1616030813" sldId="2561"/>
            <ac:spMk id="2" creationId="{B39041D8-7CC9-5D55-E56F-896E6BAFC2E6}"/>
          </ac:spMkLst>
        </pc:spChg>
        <pc:spChg chg="mod">
          <ac:chgData name="Salomón Ccance" userId="S::salomon@ccance.edu.pe::6ecf60f8-9807-441d-a91d-7df2d2fb6532" providerId="AD" clId="Web-{DCB84FD5-9021-DE11-8A6A-211854A81C91}" dt="2025-03-15T15:11:08.375" v="1" actId="34807"/>
          <ac:spMkLst>
            <pc:docMk/>
            <pc:sldMk cId="1616030813" sldId="2561"/>
            <ac:spMk id="3" creationId="{F8085007-C33B-9CE4-35A5-F15DC150936E}"/>
          </ac:spMkLst>
        </pc:spChg>
        <pc:picChg chg="mod">
          <ac:chgData name="Salomón Ccance" userId="S::salomon@ccance.edu.pe::6ecf60f8-9807-441d-a91d-7df2d2fb6532" providerId="AD" clId="Web-{DCB84FD5-9021-DE11-8A6A-211854A81C91}" dt="2025-03-15T15:11:08.375" v="1" actId="34807"/>
          <ac:picMkLst>
            <pc:docMk/>
            <pc:sldMk cId="1616030813" sldId="2561"/>
            <ac:picMk id="4" creationId="{8B11E0BC-DE50-410D-B92D-6A28D94FA8B1}"/>
          </ac:picMkLst>
        </pc:picChg>
      </pc:sldChg>
      <pc:sldChg chg="addSp modSp add mod modTransition setBg modClrScheme addAnim chgLayout">
        <pc:chgData name="Salomón Ccance" userId="S::salomon@ccance.edu.pe::6ecf60f8-9807-441d-a91d-7df2d2fb6532" providerId="AD" clId="Web-{DCB84FD5-9021-DE11-8A6A-211854A81C91}" dt="2025-03-15T15:11:08.375" v="5" actId="34807"/>
        <pc:sldMkLst>
          <pc:docMk/>
          <pc:sldMk cId="238914889" sldId="2562"/>
        </pc:sldMkLst>
        <pc:spChg chg="mod">
          <ac:chgData name="Salomón Ccance" userId="S::salomon@ccance.edu.pe::6ecf60f8-9807-441d-a91d-7df2d2fb6532" providerId="AD" clId="Web-{DCB84FD5-9021-DE11-8A6A-211854A81C91}" dt="2025-03-15T15:11:08.375" v="1" actId="34807"/>
          <ac:spMkLst>
            <pc:docMk/>
            <pc:sldMk cId="238914889" sldId="2562"/>
            <ac:spMk id="2" creationId="{F8DF5128-F658-38DF-D3DE-0F6AB4EE540E}"/>
          </ac:spMkLst>
        </pc:spChg>
        <pc:spChg chg="mod">
          <ac:chgData name="Salomón Ccance" userId="S::salomon@ccance.edu.pe::6ecf60f8-9807-441d-a91d-7df2d2fb6532" providerId="AD" clId="Web-{DCB84FD5-9021-DE11-8A6A-211854A81C91}" dt="2025-03-15T15:11:08.375" v="1" actId="34807"/>
          <ac:spMkLst>
            <pc:docMk/>
            <pc:sldMk cId="238914889" sldId="2562"/>
            <ac:spMk id="3" creationId="{AC6771D1-7938-DC95-BADE-652B138B89CC}"/>
          </ac:spMkLst>
        </pc:spChg>
        <pc:spChg chg="add">
          <ac:chgData name="Salomón Ccance" userId="S::salomon@ccance.edu.pe::6ecf60f8-9807-441d-a91d-7df2d2fb6532" providerId="AD" clId="Web-{DCB84FD5-9021-DE11-8A6A-211854A81C91}" dt="2025-03-15T15:11:08.375" v="1" actId="34807"/>
          <ac:spMkLst>
            <pc:docMk/>
            <pc:sldMk cId="238914889" sldId="2562"/>
            <ac:spMk id="8" creationId="{5F710FDB-0919-493E-8539-8240C23F1EB2}"/>
          </ac:spMkLst>
        </pc:spChg>
        <pc:cxnChg chg="add">
          <ac:chgData name="Salomón Ccance" userId="S::salomon@ccance.edu.pe::6ecf60f8-9807-441d-a91d-7df2d2fb6532" providerId="AD" clId="Web-{DCB84FD5-9021-DE11-8A6A-211854A81C91}" dt="2025-03-15T15:11:08.375" v="1" actId="34807"/>
          <ac:cxnSpMkLst>
            <pc:docMk/>
            <pc:sldMk cId="238914889" sldId="2562"/>
            <ac:cxnSpMk id="10" creationId="{22F20000-FD86-48F6-9363-FEC90C932DCD}"/>
          </ac:cxnSpMkLst>
        </pc:cxnChg>
        <pc:cxnChg chg="add">
          <ac:chgData name="Salomón Ccance" userId="S::salomon@ccance.edu.pe::6ecf60f8-9807-441d-a91d-7df2d2fb6532" providerId="AD" clId="Web-{DCB84FD5-9021-DE11-8A6A-211854A81C91}" dt="2025-03-15T15:11:08.375" v="1" actId="34807"/>
          <ac:cxnSpMkLst>
            <pc:docMk/>
            <pc:sldMk cId="238914889" sldId="2562"/>
            <ac:cxnSpMk id="12" creationId="{872AE332-6ACA-45BE-875F-91A291D4A40D}"/>
          </ac:cxnSpMkLst>
        </pc:cxnChg>
      </pc:sldChg>
      <pc:sldChg chg="addSp modSp add mod modTransition setBg modClrScheme addAnim chgLayout">
        <pc:chgData name="Salomón Ccance" userId="S::salomon@ccance.edu.pe::6ecf60f8-9807-441d-a91d-7df2d2fb6532" providerId="AD" clId="Web-{DCB84FD5-9021-DE11-8A6A-211854A81C91}" dt="2025-03-15T15:11:08.375" v="6" actId="34807"/>
        <pc:sldMkLst>
          <pc:docMk/>
          <pc:sldMk cId="1502970479" sldId="2563"/>
        </pc:sldMkLst>
        <pc:spChg chg="mod">
          <ac:chgData name="Salomón Ccance" userId="S::salomon@ccance.edu.pe::6ecf60f8-9807-441d-a91d-7df2d2fb6532" providerId="AD" clId="Web-{DCB84FD5-9021-DE11-8A6A-211854A81C91}" dt="2025-03-15T15:11:08.375" v="1" actId="34807"/>
          <ac:spMkLst>
            <pc:docMk/>
            <pc:sldMk cId="1502970479" sldId="2563"/>
            <ac:spMk id="2" creationId="{F3482500-003F-FCBE-065C-582BC27EA02F}"/>
          </ac:spMkLst>
        </pc:spChg>
        <pc:spChg chg="add">
          <ac:chgData name="Salomón Ccance" userId="S::salomon@ccance.edu.pe::6ecf60f8-9807-441d-a91d-7df2d2fb6532" providerId="AD" clId="Web-{DCB84FD5-9021-DE11-8A6A-211854A81C91}" dt="2025-03-15T15:11:08.375" v="1" actId="34807"/>
          <ac:spMkLst>
            <pc:docMk/>
            <pc:sldMk cId="1502970479" sldId="2563"/>
            <ac:spMk id="7" creationId="{DEF92653-5D6D-47E6-8744-0DAF76E049C4}"/>
          </ac:spMkLst>
        </pc:spChg>
        <pc:cxnChg chg="add">
          <ac:chgData name="Salomón Ccance" userId="S::salomon@ccance.edu.pe::6ecf60f8-9807-441d-a91d-7df2d2fb6532" providerId="AD" clId="Web-{DCB84FD5-9021-DE11-8A6A-211854A81C91}" dt="2025-03-15T15:11:08.375" v="1" actId="34807"/>
          <ac:cxnSpMkLst>
            <pc:docMk/>
            <pc:sldMk cId="1502970479" sldId="2563"/>
            <ac:cxnSpMk id="9" creationId="{67CEFA70-4D11-644F-D4FB-AFFE8747ECCA}"/>
          </ac:cxnSpMkLst>
        </pc:cxnChg>
      </pc:sldChg>
      <pc:sldChg chg="addSp modSp add mod modTransition setBg modClrScheme addAnim chgLayout">
        <pc:chgData name="Salomón Ccance" userId="S::salomon@ccance.edu.pe::6ecf60f8-9807-441d-a91d-7df2d2fb6532" providerId="AD" clId="Web-{DCB84FD5-9021-DE11-8A6A-211854A81C91}" dt="2025-03-15T15:11:08.375" v="7" actId="34807"/>
        <pc:sldMkLst>
          <pc:docMk/>
          <pc:sldMk cId="3120581082" sldId="2564"/>
        </pc:sldMkLst>
        <pc:spChg chg="mod ord">
          <ac:chgData name="Salomón Ccance" userId="S::salomon@ccance.edu.pe::6ecf60f8-9807-441d-a91d-7df2d2fb6532" providerId="AD" clId="Web-{DCB84FD5-9021-DE11-8A6A-211854A81C91}" dt="2025-03-15T15:11:08.375" v="1" actId="34807"/>
          <ac:spMkLst>
            <pc:docMk/>
            <pc:sldMk cId="3120581082" sldId="2564"/>
            <ac:spMk id="2" creationId="{C13FD35E-8AFC-5111-E9C4-AA7D26802AEC}"/>
          </ac:spMkLst>
        </pc:spChg>
        <pc:spChg chg="mod">
          <ac:chgData name="Salomón Ccance" userId="S::salomon@ccance.edu.pe::6ecf60f8-9807-441d-a91d-7df2d2fb6532" providerId="AD" clId="Web-{DCB84FD5-9021-DE11-8A6A-211854A81C91}" dt="2025-03-15T15:11:08.375" v="1" actId="34807"/>
          <ac:spMkLst>
            <pc:docMk/>
            <pc:sldMk cId="3120581082" sldId="2564"/>
            <ac:spMk id="4" creationId="{C13BB017-4107-960F-BCF1-F0FEF4B379EC}"/>
          </ac:spMkLst>
        </pc:spChg>
        <pc:spChg chg="add">
          <ac:chgData name="Salomón Ccance" userId="S::salomon@ccance.edu.pe::6ecf60f8-9807-441d-a91d-7df2d2fb6532" providerId="AD" clId="Web-{DCB84FD5-9021-DE11-8A6A-211854A81C91}" dt="2025-03-15T15:11:08.375" v="1" actId="34807"/>
          <ac:spMkLst>
            <pc:docMk/>
            <pc:sldMk cId="3120581082" sldId="2564"/>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3120581082" sldId="2564"/>
            <ac:picMk id="5" creationId="{A1025557-5CEC-46F1-ACD5-738D85719A7B}"/>
          </ac:picMkLst>
        </pc:picChg>
        <pc:cxnChg chg="add">
          <ac:chgData name="Salomón Ccance" userId="S::salomon@ccance.edu.pe::6ecf60f8-9807-441d-a91d-7df2d2fb6532" providerId="AD" clId="Web-{DCB84FD5-9021-DE11-8A6A-211854A81C91}" dt="2025-03-15T15:11:08.375" v="1" actId="34807"/>
          <ac:cxnSpMkLst>
            <pc:docMk/>
            <pc:sldMk cId="3120581082" sldId="2564"/>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3120581082" sldId="2564"/>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3120581082" sldId="2564"/>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3120581082" sldId="2564"/>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8" actId="34807"/>
        <pc:sldMkLst>
          <pc:docMk/>
          <pc:sldMk cId="4046921252" sldId="2565"/>
        </pc:sldMkLst>
        <pc:spChg chg="mod ord">
          <ac:chgData name="Salomón Ccance" userId="S::salomon@ccance.edu.pe::6ecf60f8-9807-441d-a91d-7df2d2fb6532" providerId="AD" clId="Web-{DCB84FD5-9021-DE11-8A6A-211854A81C91}" dt="2025-03-15T15:11:08.375" v="1" actId="34807"/>
          <ac:spMkLst>
            <pc:docMk/>
            <pc:sldMk cId="4046921252" sldId="2565"/>
            <ac:spMk id="2" creationId="{0AF197BF-6325-6608-8797-41A87C4848E2}"/>
          </ac:spMkLst>
        </pc:spChg>
        <pc:spChg chg="mod">
          <ac:chgData name="Salomón Ccance" userId="S::salomon@ccance.edu.pe::6ecf60f8-9807-441d-a91d-7df2d2fb6532" providerId="AD" clId="Web-{DCB84FD5-9021-DE11-8A6A-211854A81C91}" dt="2025-03-15T15:11:08.375" v="1" actId="34807"/>
          <ac:spMkLst>
            <pc:docMk/>
            <pc:sldMk cId="4046921252" sldId="2565"/>
            <ac:spMk id="4" creationId="{6C597A83-D0BC-EF41-4CD6-D3E2EAFAB86D}"/>
          </ac:spMkLst>
        </pc:spChg>
        <pc:spChg chg="add">
          <ac:chgData name="Salomón Ccance" userId="S::salomon@ccance.edu.pe::6ecf60f8-9807-441d-a91d-7df2d2fb6532" providerId="AD" clId="Web-{DCB84FD5-9021-DE11-8A6A-211854A81C91}" dt="2025-03-15T15:11:08.375" v="1" actId="34807"/>
          <ac:spMkLst>
            <pc:docMk/>
            <pc:sldMk cId="4046921252" sldId="2565"/>
            <ac:spMk id="14" creationId="{E49D7415-2F11-44C2-B6AA-13A25B6814B9}"/>
          </ac:spMkLst>
        </pc:spChg>
        <pc:picChg chg="mod">
          <ac:chgData name="Salomón Ccance" userId="S::salomon@ccance.edu.pe::6ecf60f8-9807-441d-a91d-7df2d2fb6532" providerId="AD" clId="Web-{DCB84FD5-9021-DE11-8A6A-211854A81C91}" dt="2025-03-15T15:11:08.375" v="1" actId="34807"/>
          <ac:picMkLst>
            <pc:docMk/>
            <pc:sldMk cId="4046921252" sldId="2565"/>
            <ac:picMk id="5" creationId="{9E5BAEEC-35F5-4E70-AAC5-5FBA4AF8F17C}"/>
          </ac:picMkLst>
        </pc:picChg>
        <pc:cxnChg chg="add">
          <ac:chgData name="Salomón Ccance" userId="S::salomon@ccance.edu.pe::6ecf60f8-9807-441d-a91d-7df2d2fb6532" providerId="AD" clId="Web-{DCB84FD5-9021-DE11-8A6A-211854A81C91}" dt="2025-03-15T15:11:08.375" v="1" actId="34807"/>
          <ac:cxnSpMkLst>
            <pc:docMk/>
            <pc:sldMk cId="4046921252" sldId="2565"/>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4046921252" sldId="2565"/>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4046921252" sldId="2565"/>
            <ac:cxnSpMk id="16" creationId="{D2E57F3D-33BE-4306-87E6-245763719516}"/>
          </ac:cxnSpMkLst>
        </pc:cxnChg>
        <pc:cxnChg chg="add">
          <ac:chgData name="Salomón Ccance" userId="S::salomon@ccance.edu.pe::6ecf60f8-9807-441d-a91d-7df2d2fb6532" providerId="AD" clId="Web-{DCB84FD5-9021-DE11-8A6A-211854A81C91}" dt="2025-03-15T15:11:08.375" v="1" actId="34807"/>
          <ac:cxnSpMkLst>
            <pc:docMk/>
            <pc:sldMk cId="4046921252" sldId="2565"/>
            <ac:cxnSpMk id="18" creationId="{CBA3C59D-8641-484F-A35C-361AD7E1553B}"/>
          </ac:cxnSpMkLst>
        </pc:cxnChg>
      </pc:sldChg>
      <pc:sldChg chg="addSp modSp add mod modTransition setBg modClrScheme addAnim chgLayout">
        <pc:chgData name="Salomón Ccance" userId="S::salomon@ccance.edu.pe::6ecf60f8-9807-441d-a91d-7df2d2fb6532" providerId="AD" clId="Web-{DCB84FD5-9021-DE11-8A6A-211854A81C91}" dt="2025-03-15T15:11:08.391" v="9" actId="34807"/>
        <pc:sldMkLst>
          <pc:docMk/>
          <pc:sldMk cId="480530095" sldId="2566"/>
        </pc:sldMkLst>
        <pc:spChg chg="mod ord">
          <ac:chgData name="Salomón Ccance" userId="S::salomon@ccance.edu.pe::6ecf60f8-9807-441d-a91d-7df2d2fb6532" providerId="AD" clId="Web-{DCB84FD5-9021-DE11-8A6A-211854A81C91}" dt="2025-03-15T15:11:08.375" v="1" actId="34807"/>
          <ac:spMkLst>
            <pc:docMk/>
            <pc:sldMk cId="480530095" sldId="2566"/>
            <ac:spMk id="2" creationId="{A8480E1D-A932-142C-0D3F-715F3FC674AD}"/>
          </ac:spMkLst>
        </pc:spChg>
        <pc:spChg chg="mod">
          <ac:chgData name="Salomón Ccance" userId="S::salomon@ccance.edu.pe::6ecf60f8-9807-441d-a91d-7df2d2fb6532" providerId="AD" clId="Web-{DCB84FD5-9021-DE11-8A6A-211854A81C91}" dt="2025-03-15T15:11:08.375" v="1" actId="34807"/>
          <ac:spMkLst>
            <pc:docMk/>
            <pc:sldMk cId="480530095" sldId="2566"/>
            <ac:spMk id="4" creationId="{CB62B9B5-2045-4D97-0C1C-4AA76B3A8250}"/>
          </ac:spMkLst>
        </pc:spChg>
        <pc:spChg chg="add">
          <ac:chgData name="Salomón Ccance" userId="S::salomon@ccance.edu.pe::6ecf60f8-9807-441d-a91d-7df2d2fb6532" providerId="AD" clId="Web-{DCB84FD5-9021-DE11-8A6A-211854A81C91}" dt="2025-03-15T15:11:08.375" v="1" actId="34807"/>
          <ac:spMkLst>
            <pc:docMk/>
            <pc:sldMk cId="480530095" sldId="2566"/>
            <ac:spMk id="14" creationId="{E49D7415-2F11-44C2-B6AA-13A25B6814B9}"/>
          </ac:spMkLst>
        </pc:spChg>
        <pc:picChg chg="mod">
          <ac:chgData name="Salomón Ccance" userId="S::salomon@ccance.edu.pe::6ecf60f8-9807-441d-a91d-7df2d2fb6532" providerId="AD" clId="Web-{DCB84FD5-9021-DE11-8A6A-211854A81C91}" dt="2025-03-15T15:11:08.375" v="1" actId="34807"/>
          <ac:picMkLst>
            <pc:docMk/>
            <pc:sldMk cId="480530095" sldId="2566"/>
            <ac:picMk id="5" creationId="{3AD61174-7CA3-406B-A1EA-DBBCC435E9E1}"/>
          </ac:picMkLst>
        </pc:picChg>
        <pc:cxnChg chg="add">
          <ac:chgData name="Salomón Ccance" userId="S::salomon@ccance.edu.pe::6ecf60f8-9807-441d-a91d-7df2d2fb6532" providerId="AD" clId="Web-{DCB84FD5-9021-DE11-8A6A-211854A81C91}" dt="2025-03-15T15:11:08.375" v="1" actId="34807"/>
          <ac:cxnSpMkLst>
            <pc:docMk/>
            <pc:sldMk cId="480530095" sldId="2566"/>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480530095" sldId="2566"/>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480530095" sldId="2566"/>
            <ac:cxnSpMk id="16" creationId="{D2E57F3D-33BE-4306-87E6-245763719516}"/>
          </ac:cxnSpMkLst>
        </pc:cxnChg>
        <pc:cxnChg chg="add">
          <ac:chgData name="Salomón Ccance" userId="S::salomon@ccance.edu.pe::6ecf60f8-9807-441d-a91d-7df2d2fb6532" providerId="AD" clId="Web-{DCB84FD5-9021-DE11-8A6A-211854A81C91}" dt="2025-03-15T15:11:08.375" v="1" actId="34807"/>
          <ac:cxnSpMkLst>
            <pc:docMk/>
            <pc:sldMk cId="480530095" sldId="2566"/>
            <ac:cxnSpMk id="18" creationId="{CBA3C59D-8641-484F-A35C-361AD7E1553B}"/>
          </ac:cxnSpMkLst>
        </pc:cxnChg>
      </pc:sldChg>
      <pc:sldChg chg="addSp modSp add mod modTransition setBg modClrScheme addAnim chgLayout">
        <pc:chgData name="Salomón Ccance" userId="S::salomon@ccance.edu.pe::6ecf60f8-9807-441d-a91d-7df2d2fb6532" providerId="AD" clId="Web-{DCB84FD5-9021-DE11-8A6A-211854A81C91}" dt="2025-03-15T15:11:08.391" v="10" actId="34807"/>
        <pc:sldMkLst>
          <pc:docMk/>
          <pc:sldMk cId="4287669795" sldId="2567"/>
        </pc:sldMkLst>
        <pc:spChg chg="mod">
          <ac:chgData name="Salomón Ccance" userId="S::salomon@ccance.edu.pe::6ecf60f8-9807-441d-a91d-7df2d2fb6532" providerId="AD" clId="Web-{DCB84FD5-9021-DE11-8A6A-211854A81C91}" dt="2025-03-15T15:11:08.375" v="1" actId="34807"/>
          <ac:spMkLst>
            <pc:docMk/>
            <pc:sldMk cId="4287669795" sldId="2567"/>
            <ac:spMk id="2" creationId="{07909CFB-609B-635A-5BAB-CF62E7A2336C}"/>
          </ac:spMkLst>
        </pc:spChg>
        <pc:spChg chg="add">
          <ac:chgData name="Salomón Ccance" userId="S::salomon@ccance.edu.pe::6ecf60f8-9807-441d-a91d-7df2d2fb6532" providerId="AD" clId="Web-{DCB84FD5-9021-DE11-8A6A-211854A81C91}" dt="2025-03-15T15:11:08.375" v="1" actId="34807"/>
          <ac:spMkLst>
            <pc:docMk/>
            <pc:sldMk cId="4287669795" sldId="2567"/>
            <ac:spMk id="7" creationId="{DEF92653-5D6D-47E6-8744-0DAF76E049C4}"/>
          </ac:spMkLst>
        </pc:spChg>
        <pc:cxnChg chg="add">
          <ac:chgData name="Salomón Ccance" userId="S::salomon@ccance.edu.pe::6ecf60f8-9807-441d-a91d-7df2d2fb6532" providerId="AD" clId="Web-{DCB84FD5-9021-DE11-8A6A-211854A81C91}" dt="2025-03-15T15:11:08.375" v="1" actId="34807"/>
          <ac:cxnSpMkLst>
            <pc:docMk/>
            <pc:sldMk cId="4287669795" sldId="2567"/>
            <ac:cxnSpMk id="9" creationId="{67CEFA70-4D11-644F-D4FB-AFFE8747ECCA}"/>
          </ac:cxnSpMkLst>
        </pc:cxnChg>
      </pc:sldChg>
      <pc:sldChg chg="addSp modSp add mod modTransition setBg modClrScheme addAnim chgLayout">
        <pc:chgData name="Salomón Ccance" userId="S::salomon@ccance.edu.pe::6ecf60f8-9807-441d-a91d-7df2d2fb6532" providerId="AD" clId="Web-{DCB84FD5-9021-DE11-8A6A-211854A81C91}" dt="2025-03-15T15:11:08.391" v="11" actId="34807"/>
        <pc:sldMkLst>
          <pc:docMk/>
          <pc:sldMk cId="2349103837" sldId="2568"/>
        </pc:sldMkLst>
        <pc:spChg chg="mod ord">
          <ac:chgData name="Salomón Ccance" userId="S::salomon@ccance.edu.pe::6ecf60f8-9807-441d-a91d-7df2d2fb6532" providerId="AD" clId="Web-{DCB84FD5-9021-DE11-8A6A-211854A81C91}" dt="2025-03-15T15:11:08.375" v="1" actId="34807"/>
          <ac:spMkLst>
            <pc:docMk/>
            <pc:sldMk cId="2349103837" sldId="2568"/>
            <ac:spMk id="2" creationId="{F99DCD8F-28EE-7A51-EFC7-276D302E0E60}"/>
          </ac:spMkLst>
        </pc:spChg>
        <pc:spChg chg="mod">
          <ac:chgData name="Salomón Ccance" userId="S::salomon@ccance.edu.pe::6ecf60f8-9807-441d-a91d-7df2d2fb6532" providerId="AD" clId="Web-{DCB84FD5-9021-DE11-8A6A-211854A81C91}" dt="2025-03-15T15:11:08.375" v="1" actId="34807"/>
          <ac:spMkLst>
            <pc:docMk/>
            <pc:sldMk cId="2349103837" sldId="2568"/>
            <ac:spMk id="4" creationId="{DC0769C4-76BA-682F-0968-A1D00D151D87}"/>
          </ac:spMkLst>
        </pc:spChg>
        <pc:spChg chg="add">
          <ac:chgData name="Salomón Ccance" userId="S::salomon@ccance.edu.pe::6ecf60f8-9807-441d-a91d-7df2d2fb6532" providerId="AD" clId="Web-{DCB84FD5-9021-DE11-8A6A-211854A81C91}" dt="2025-03-15T15:11:08.375" v="1" actId="34807"/>
          <ac:spMkLst>
            <pc:docMk/>
            <pc:sldMk cId="2349103837" sldId="2568"/>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2349103837" sldId="2568"/>
            <ac:picMk id="5" creationId="{3F141D18-CFE1-4817-8DD2-325D0DA2209F}"/>
          </ac:picMkLst>
        </pc:picChg>
        <pc:cxnChg chg="add">
          <ac:chgData name="Salomón Ccance" userId="S::salomon@ccance.edu.pe::6ecf60f8-9807-441d-a91d-7df2d2fb6532" providerId="AD" clId="Web-{DCB84FD5-9021-DE11-8A6A-211854A81C91}" dt="2025-03-15T15:11:08.375" v="1" actId="34807"/>
          <ac:cxnSpMkLst>
            <pc:docMk/>
            <pc:sldMk cId="2349103837" sldId="2568"/>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2349103837" sldId="2568"/>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2349103837" sldId="2568"/>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2349103837" sldId="2568"/>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2" actId="34807"/>
        <pc:sldMkLst>
          <pc:docMk/>
          <pc:sldMk cId="4249439516" sldId="2569"/>
        </pc:sldMkLst>
        <pc:spChg chg="mod ord">
          <ac:chgData name="Salomón Ccance" userId="S::salomon@ccance.edu.pe::6ecf60f8-9807-441d-a91d-7df2d2fb6532" providerId="AD" clId="Web-{DCB84FD5-9021-DE11-8A6A-211854A81C91}" dt="2025-03-15T15:11:08.375" v="1" actId="34807"/>
          <ac:spMkLst>
            <pc:docMk/>
            <pc:sldMk cId="4249439516" sldId="2569"/>
            <ac:spMk id="2" creationId="{475D9575-A92B-FCC5-C8DD-5D7F579BBAE2}"/>
          </ac:spMkLst>
        </pc:spChg>
        <pc:spChg chg="mod">
          <ac:chgData name="Salomón Ccance" userId="S::salomon@ccance.edu.pe::6ecf60f8-9807-441d-a91d-7df2d2fb6532" providerId="AD" clId="Web-{DCB84FD5-9021-DE11-8A6A-211854A81C91}" dt="2025-03-15T15:11:08.375" v="1" actId="34807"/>
          <ac:spMkLst>
            <pc:docMk/>
            <pc:sldMk cId="4249439516" sldId="2569"/>
            <ac:spMk id="4" creationId="{3422E0ED-C821-7434-2B99-F947006CD69B}"/>
          </ac:spMkLst>
        </pc:spChg>
        <pc:spChg chg="add">
          <ac:chgData name="Salomón Ccance" userId="S::salomon@ccance.edu.pe::6ecf60f8-9807-441d-a91d-7df2d2fb6532" providerId="AD" clId="Web-{DCB84FD5-9021-DE11-8A6A-211854A81C91}" dt="2025-03-15T15:11:08.375" v="1" actId="34807"/>
          <ac:spMkLst>
            <pc:docMk/>
            <pc:sldMk cId="4249439516" sldId="2569"/>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4249439516" sldId="2569"/>
            <ac:picMk id="5" creationId="{E5905209-106C-4005-9696-DD025A7C818F}"/>
          </ac:picMkLst>
        </pc:picChg>
        <pc:cxnChg chg="add">
          <ac:chgData name="Salomón Ccance" userId="S::salomon@ccance.edu.pe::6ecf60f8-9807-441d-a91d-7df2d2fb6532" providerId="AD" clId="Web-{DCB84FD5-9021-DE11-8A6A-211854A81C91}" dt="2025-03-15T15:11:08.375" v="1" actId="34807"/>
          <ac:cxnSpMkLst>
            <pc:docMk/>
            <pc:sldMk cId="4249439516" sldId="2569"/>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4249439516" sldId="2569"/>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4249439516" sldId="2569"/>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4249439516" sldId="2569"/>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3" actId="34807"/>
        <pc:sldMkLst>
          <pc:docMk/>
          <pc:sldMk cId="3009362819" sldId="2570"/>
        </pc:sldMkLst>
        <pc:spChg chg="mod ord">
          <ac:chgData name="Salomón Ccance" userId="S::salomon@ccance.edu.pe::6ecf60f8-9807-441d-a91d-7df2d2fb6532" providerId="AD" clId="Web-{DCB84FD5-9021-DE11-8A6A-211854A81C91}" dt="2025-03-15T15:11:08.375" v="1" actId="34807"/>
          <ac:spMkLst>
            <pc:docMk/>
            <pc:sldMk cId="3009362819" sldId="2570"/>
            <ac:spMk id="2" creationId="{B8220614-0F77-3CE9-E7FD-8BE38C14E8A6}"/>
          </ac:spMkLst>
        </pc:spChg>
        <pc:spChg chg="mod">
          <ac:chgData name="Salomón Ccance" userId="S::salomon@ccance.edu.pe::6ecf60f8-9807-441d-a91d-7df2d2fb6532" providerId="AD" clId="Web-{DCB84FD5-9021-DE11-8A6A-211854A81C91}" dt="2025-03-15T15:11:08.375" v="1" actId="34807"/>
          <ac:spMkLst>
            <pc:docMk/>
            <pc:sldMk cId="3009362819" sldId="2570"/>
            <ac:spMk id="4" creationId="{12922F58-F2AF-65CD-996D-EFBA4213721D}"/>
          </ac:spMkLst>
        </pc:spChg>
        <pc:spChg chg="add">
          <ac:chgData name="Salomón Ccance" userId="S::salomon@ccance.edu.pe::6ecf60f8-9807-441d-a91d-7df2d2fb6532" providerId="AD" clId="Web-{DCB84FD5-9021-DE11-8A6A-211854A81C91}" dt="2025-03-15T15:11:08.375" v="1" actId="34807"/>
          <ac:spMkLst>
            <pc:docMk/>
            <pc:sldMk cId="3009362819" sldId="2570"/>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3009362819" sldId="2570"/>
            <ac:picMk id="5" creationId="{C69E391E-654B-468E-9A80-E6068DDCAA71}"/>
          </ac:picMkLst>
        </pc:picChg>
        <pc:cxnChg chg="add">
          <ac:chgData name="Salomón Ccance" userId="S::salomon@ccance.edu.pe::6ecf60f8-9807-441d-a91d-7df2d2fb6532" providerId="AD" clId="Web-{DCB84FD5-9021-DE11-8A6A-211854A81C91}" dt="2025-03-15T15:11:08.375" v="1" actId="34807"/>
          <ac:cxnSpMkLst>
            <pc:docMk/>
            <pc:sldMk cId="3009362819" sldId="2570"/>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3009362819" sldId="2570"/>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3009362819" sldId="2570"/>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3009362819" sldId="2570"/>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4" actId="34807"/>
        <pc:sldMkLst>
          <pc:docMk/>
          <pc:sldMk cId="2367915397" sldId="2571"/>
        </pc:sldMkLst>
        <pc:spChg chg="mod">
          <ac:chgData name="Salomón Ccance" userId="S::salomon@ccance.edu.pe::6ecf60f8-9807-441d-a91d-7df2d2fb6532" providerId="AD" clId="Web-{DCB84FD5-9021-DE11-8A6A-211854A81C91}" dt="2025-03-15T15:11:08.375" v="1" actId="34807"/>
          <ac:spMkLst>
            <pc:docMk/>
            <pc:sldMk cId="2367915397" sldId="2571"/>
            <ac:spMk id="2" creationId="{4F1F0CF8-8DEA-77EC-7449-5D023E79E728}"/>
          </ac:spMkLst>
        </pc:spChg>
        <pc:spChg chg="add">
          <ac:chgData name="Salomón Ccance" userId="S::salomon@ccance.edu.pe::6ecf60f8-9807-441d-a91d-7df2d2fb6532" providerId="AD" clId="Web-{DCB84FD5-9021-DE11-8A6A-211854A81C91}" dt="2025-03-15T15:11:08.375" v="1" actId="34807"/>
          <ac:spMkLst>
            <pc:docMk/>
            <pc:sldMk cId="2367915397" sldId="2571"/>
            <ac:spMk id="7" creationId="{DEF92653-5D6D-47E6-8744-0DAF76E049C4}"/>
          </ac:spMkLst>
        </pc:spChg>
        <pc:cxnChg chg="add">
          <ac:chgData name="Salomón Ccance" userId="S::salomon@ccance.edu.pe::6ecf60f8-9807-441d-a91d-7df2d2fb6532" providerId="AD" clId="Web-{DCB84FD5-9021-DE11-8A6A-211854A81C91}" dt="2025-03-15T15:11:08.375" v="1" actId="34807"/>
          <ac:cxnSpMkLst>
            <pc:docMk/>
            <pc:sldMk cId="2367915397" sldId="2571"/>
            <ac:cxnSpMk id="9" creationId="{67CEFA70-4D11-644F-D4FB-AFFE8747ECCA}"/>
          </ac:cxnSpMkLst>
        </pc:cxnChg>
      </pc:sldChg>
      <pc:sldChg chg="addSp modSp add mod modTransition setBg modClrScheme addAnim chgLayout">
        <pc:chgData name="Salomón Ccance" userId="S::salomon@ccance.edu.pe::6ecf60f8-9807-441d-a91d-7df2d2fb6532" providerId="AD" clId="Web-{DCB84FD5-9021-DE11-8A6A-211854A81C91}" dt="2025-03-15T15:11:08.391" v="15" actId="34807"/>
        <pc:sldMkLst>
          <pc:docMk/>
          <pc:sldMk cId="1884583579" sldId="2572"/>
        </pc:sldMkLst>
        <pc:spChg chg="mod ord">
          <ac:chgData name="Salomón Ccance" userId="S::salomon@ccance.edu.pe::6ecf60f8-9807-441d-a91d-7df2d2fb6532" providerId="AD" clId="Web-{DCB84FD5-9021-DE11-8A6A-211854A81C91}" dt="2025-03-15T15:11:08.375" v="1" actId="34807"/>
          <ac:spMkLst>
            <pc:docMk/>
            <pc:sldMk cId="1884583579" sldId="2572"/>
            <ac:spMk id="2" creationId="{5BB3AE38-3E00-3062-23E1-083FF98F23CF}"/>
          </ac:spMkLst>
        </pc:spChg>
        <pc:spChg chg="mod">
          <ac:chgData name="Salomón Ccance" userId="S::salomon@ccance.edu.pe::6ecf60f8-9807-441d-a91d-7df2d2fb6532" providerId="AD" clId="Web-{DCB84FD5-9021-DE11-8A6A-211854A81C91}" dt="2025-03-15T15:11:08.375" v="1" actId="34807"/>
          <ac:spMkLst>
            <pc:docMk/>
            <pc:sldMk cId="1884583579" sldId="2572"/>
            <ac:spMk id="4" creationId="{A97FA064-9BE5-1BB6-521A-2018AD4EA139}"/>
          </ac:spMkLst>
        </pc:spChg>
        <pc:spChg chg="add">
          <ac:chgData name="Salomón Ccance" userId="S::salomon@ccance.edu.pe::6ecf60f8-9807-441d-a91d-7df2d2fb6532" providerId="AD" clId="Web-{DCB84FD5-9021-DE11-8A6A-211854A81C91}" dt="2025-03-15T15:11:08.375" v="1" actId="34807"/>
          <ac:spMkLst>
            <pc:docMk/>
            <pc:sldMk cId="1884583579" sldId="2572"/>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1884583579" sldId="2572"/>
            <ac:picMk id="5" creationId="{291B2A9D-B628-4D35-852E-052F0FF9ECCA}"/>
          </ac:picMkLst>
        </pc:picChg>
        <pc:cxnChg chg="add">
          <ac:chgData name="Salomón Ccance" userId="S::salomon@ccance.edu.pe::6ecf60f8-9807-441d-a91d-7df2d2fb6532" providerId="AD" clId="Web-{DCB84FD5-9021-DE11-8A6A-211854A81C91}" dt="2025-03-15T15:11:08.375" v="1" actId="34807"/>
          <ac:cxnSpMkLst>
            <pc:docMk/>
            <pc:sldMk cId="1884583579" sldId="2572"/>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1884583579" sldId="2572"/>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1884583579" sldId="2572"/>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1884583579" sldId="2572"/>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6" actId="34807"/>
        <pc:sldMkLst>
          <pc:docMk/>
          <pc:sldMk cId="720908206" sldId="2573"/>
        </pc:sldMkLst>
        <pc:spChg chg="mod ord">
          <ac:chgData name="Salomón Ccance" userId="S::salomon@ccance.edu.pe::6ecf60f8-9807-441d-a91d-7df2d2fb6532" providerId="AD" clId="Web-{DCB84FD5-9021-DE11-8A6A-211854A81C91}" dt="2025-03-15T15:11:08.375" v="1" actId="34807"/>
          <ac:spMkLst>
            <pc:docMk/>
            <pc:sldMk cId="720908206" sldId="2573"/>
            <ac:spMk id="2" creationId="{1F46FF1A-AAC6-460C-AD99-6644A6548D1C}"/>
          </ac:spMkLst>
        </pc:spChg>
        <pc:spChg chg="mod">
          <ac:chgData name="Salomón Ccance" userId="S::salomon@ccance.edu.pe::6ecf60f8-9807-441d-a91d-7df2d2fb6532" providerId="AD" clId="Web-{DCB84FD5-9021-DE11-8A6A-211854A81C91}" dt="2025-03-15T15:11:08.375" v="1" actId="34807"/>
          <ac:spMkLst>
            <pc:docMk/>
            <pc:sldMk cId="720908206" sldId="2573"/>
            <ac:spMk id="4" creationId="{BE289DCC-A680-231C-A7FB-58EA8FDFD9BE}"/>
          </ac:spMkLst>
        </pc:spChg>
        <pc:spChg chg="add">
          <ac:chgData name="Salomón Ccance" userId="S::salomon@ccance.edu.pe::6ecf60f8-9807-441d-a91d-7df2d2fb6532" providerId="AD" clId="Web-{DCB84FD5-9021-DE11-8A6A-211854A81C91}" dt="2025-03-15T15:11:08.375" v="1" actId="34807"/>
          <ac:spMkLst>
            <pc:docMk/>
            <pc:sldMk cId="720908206" sldId="2573"/>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720908206" sldId="2573"/>
            <ac:picMk id="5" creationId="{7D838894-D892-4AAE-AB3C-26CE1DF96BD7}"/>
          </ac:picMkLst>
        </pc:picChg>
        <pc:cxnChg chg="add">
          <ac:chgData name="Salomón Ccance" userId="S::salomon@ccance.edu.pe::6ecf60f8-9807-441d-a91d-7df2d2fb6532" providerId="AD" clId="Web-{DCB84FD5-9021-DE11-8A6A-211854A81C91}" dt="2025-03-15T15:11:08.375" v="1" actId="34807"/>
          <ac:cxnSpMkLst>
            <pc:docMk/>
            <pc:sldMk cId="720908206" sldId="2573"/>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720908206" sldId="2573"/>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720908206" sldId="2573"/>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720908206" sldId="2573"/>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7" actId="34807"/>
        <pc:sldMkLst>
          <pc:docMk/>
          <pc:sldMk cId="2786746360" sldId="2574"/>
        </pc:sldMkLst>
        <pc:spChg chg="mod ord">
          <ac:chgData name="Salomón Ccance" userId="S::salomon@ccance.edu.pe::6ecf60f8-9807-441d-a91d-7df2d2fb6532" providerId="AD" clId="Web-{DCB84FD5-9021-DE11-8A6A-211854A81C91}" dt="2025-03-15T15:11:08.375" v="1" actId="34807"/>
          <ac:spMkLst>
            <pc:docMk/>
            <pc:sldMk cId="2786746360" sldId="2574"/>
            <ac:spMk id="2" creationId="{0F70DBE4-0A1F-B80B-316D-0EFD56594AA4}"/>
          </ac:spMkLst>
        </pc:spChg>
        <pc:spChg chg="mod">
          <ac:chgData name="Salomón Ccance" userId="S::salomon@ccance.edu.pe::6ecf60f8-9807-441d-a91d-7df2d2fb6532" providerId="AD" clId="Web-{DCB84FD5-9021-DE11-8A6A-211854A81C91}" dt="2025-03-15T15:11:08.375" v="1" actId="34807"/>
          <ac:spMkLst>
            <pc:docMk/>
            <pc:sldMk cId="2786746360" sldId="2574"/>
            <ac:spMk id="4" creationId="{13A5FF75-4A52-D2EA-A0C2-CB6DAF46BFEF}"/>
          </ac:spMkLst>
        </pc:spChg>
        <pc:spChg chg="add">
          <ac:chgData name="Salomón Ccance" userId="S::salomon@ccance.edu.pe::6ecf60f8-9807-441d-a91d-7df2d2fb6532" providerId="AD" clId="Web-{DCB84FD5-9021-DE11-8A6A-211854A81C91}" dt="2025-03-15T15:11:08.375" v="1" actId="34807"/>
          <ac:spMkLst>
            <pc:docMk/>
            <pc:sldMk cId="2786746360" sldId="2574"/>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2786746360" sldId="2574"/>
            <ac:picMk id="5" creationId="{E4B7CB28-3FD3-4B59-83E4-69F6302A8A90}"/>
          </ac:picMkLst>
        </pc:picChg>
        <pc:cxnChg chg="add">
          <ac:chgData name="Salomón Ccance" userId="S::salomon@ccance.edu.pe::6ecf60f8-9807-441d-a91d-7df2d2fb6532" providerId="AD" clId="Web-{DCB84FD5-9021-DE11-8A6A-211854A81C91}" dt="2025-03-15T15:11:08.375" v="1" actId="34807"/>
          <ac:cxnSpMkLst>
            <pc:docMk/>
            <pc:sldMk cId="2786746360" sldId="2574"/>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2786746360" sldId="2574"/>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2786746360" sldId="2574"/>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2786746360" sldId="2574"/>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18" actId="34807"/>
        <pc:sldMkLst>
          <pc:docMk/>
          <pc:sldMk cId="1811675085" sldId="2575"/>
        </pc:sldMkLst>
        <pc:spChg chg="mod">
          <ac:chgData name="Salomón Ccance" userId="S::salomon@ccance.edu.pe::6ecf60f8-9807-441d-a91d-7df2d2fb6532" providerId="AD" clId="Web-{DCB84FD5-9021-DE11-8A6A-211854A81C91}" dt="2025-03-15T15:11:08.375" v="1" actId="34807"/>
          <ac:spMkLst>
            <pc:docMk/>
            <pc:sldMk cId="1811675085" sldId="2575"/>
            <ac:spMk id="2" creationId="{A2BA4D0A-FF8F-5F8A-D303-750E4E0936AF}"/>
          </ac:spMkLst>
        </pc:spChg>
        <pc:spChg chg="add">
          <ac:chgData name="Salomón Ccance" userId="S::salomon@ccance.edu.pe::6ecf60f8-9807-441d-a91d-7df2d2fb6532" providerId="AD" clId="Web-{DCB84FD5-9021-DE11-8A6A-211854A81C91}" dt="2025-03-15T15:11:08.375" v="1" actId="34807"/>
          <ac:spMkLst>
            <pc:docMk/>
            <pc:sldMk cId="1811675085" sldId="2575"/>
            <ac:spMk id="7" creationId="{DEF92653-5D6D-47E6-8744-0DAF76E049C4}"/>
          </ac:spMkLst>
        </pc:spChg>
        <pc:cxnChg chg="add">
          <ac:chgData name="Salomón Ccance" userId="S::salomon@ccance.edu.pe::6ecf60f8-9807-441d-a91d-7df2d2fb6532" providerId="AD" clId="Web-{DCB84FD5-9021-DE11-8A6A-211854A81C91}" dt="2025-03-15T15:11:08.375" v="1" actId="34807"/>
          <ac:cxnSpMkLst>
            <pc:docMk/>
            <pc:sldMk cId="1811675085" sldId="2575"/>
            <ac:cxnSpMk id="9" creationId="{67CEFA70-4D11-644F-D4FB-AFFE8747ECCA}"/>
          </ac:cxnSpMkLst>
        </pc:cxnChg>
      </pc:sldChg>
      <pc:sldChg chg="addSp modSp add mod modTransition setBg modClrScheme addAnim chgLayout">
        <pc:chgData name="Salomón Ccance" userId="S::salomon@ccance.edu.pe::6ecf60f8-9807-441d-a91d-7df2d2fb6532" providerId="AD" clId="Web-{DCB84FD5-9021-DE11-8A6A-211854A81C91}" dt="2025-03-15T15:11:08.391" v="19" actId="34807"/>
        <pc:sldMkLst>
          <pc:docMk/>
          <pc:sldMk cId="1549069603" sldId="2576"/>
        </pc:sldMkLst>
        <pc:spChg chg="mod ord">
          <ac:chgData name="Salomón Ccance" userId="S::salomon@ccance.edu.pe::6ecf60f8-9807-441d-a91d-7df2d2fb6532" providerId="AD" clId="Web-{DCB84FD5-9021-DE11-8A6A-211854A81C91}" dt="2025-03-15T15:11:08.375" v="1" actId="34807"/>
          <ac:spMkLst>
            <pc:docMk/>
            <pc:sldMk cId="1549069603" sldId="2576"/>
            <ac:spMk id="2" creationId="{596661F9-22C0-9172-0621-6511DBC33427}"/>
          </ac:spMkLst>
        </pc:spChg>
        <pc:spChg chg="mod">
          <ac:chgData name="Salomón Ccance" userId="S::salomon@ccance.edu.pe::6ecf60f8-9807-441d-a91d-7df2d2fb6532" providerId="AD" clId="Web-{DCB84FD5-9021-DE11-8A6A-211854A81C91}" dt="2025-03-15T15:11:08.375" v="1" actId="34807"/>
          <ac:spMkLst>
            <pc:docMk/>
            <pc:sldMk cId="1549069603" sldId="2576"/>
            <ac:spMk id="4" creationId="{4670344D-B555-0C36-421E-57FC969F6A7F}"/>
          </ac:spMkLst>
        </pc:spChg>
        <pc:spChg chg="add">
          <ac:chgData name="Salomón Ccance" userId="S::salomon@ccance.edu.pe::6ecf60f8-9807-441d-a91d-7df2d2fb6532" providerId="AD" clId="Web-{DCB84FD5-9021-DE11-8A6A-211854A81C91}" dt="2025-03-15T15:11:08.375" v="1" actId="34807"/>
          <ac:spMkLst>
            <pc:docMk/>
            <pc:sldMk cId="1549069603" sldId="2576"/>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1549069603" sldId="2576"/>
            <ac:picMk id="5" creationId="{34DD389F-39BB-4743-B19F-018B8557FC80}"/>
          </ac:picMkLst>
        </pc:picChg>
        <pc:cxnChg chg="add">
          <ac:chgData name="Salomón Ccance" userId="S::salomon@ccance.edu.pe::6ecf60f8-9807-441d-a91d-7df2d2fb6532" providerId="AD" clId="Web-{DCB84FD5-9021-DE11-8A6A-211854A81C91}" dt="2025-03-15T15:11:08.375" v="1" actId="34807"/>
          <ac:cxnSpMkLst>
            <pc:docMk/>
            <pc:sldMk cId="1549069603" sldId="2576"/>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1549069603" sldId="2576"/>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1549069603" sldId="2576"/>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1549069603" sldId="2576"/>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20" actId="34807"/>
        <pc:sldMkLst>
          <pc:docMk/>
          <pc:sldMk cId="3582604739" sldId="2577"/>
        </pc:sldMkLst>
        <pc:spChg chg="mod ord">
          <ac:chgData name="Salomón Ccance" userId="S::salomon@ccance.edu.pe::6ecf60f8-9807-441d-a91d-7df2d2fb6532" providerId="AD" clId="Web-{DCB84FD5-9021-DE11-8A6A-211854A81C91}" dt="2025-03-15T15:11:08.375" v="1" actId="34807"/>
          <ac:spMkLst>
            <pc:docMk/>
            <pc:sldMk cId="3582604739" sldId="2577"/>
            <ac:spMk id="2" creationId="{2877C66B-785C-28F3-0C8E-BB0841E1E761}"/>
          </ac:spMkLst>
        </pc:spChg>
        <pc:spChg chg="mod">
          <ac:chgData name="Salomón Ccance" userId="S::salomon@ccance.edu.pe::6ecf60f8-9807-441d-a91d-7df2d2fb6532" providerId="AD" clId="Web-{DCB84FD5-9021-DE11-8A6A-211854A81C91}" dt="2025-03-15T15:11:08.375" v="1" actId="34807"/>
          <ac:spMkLst>
            <pc:docMk/>
            <pc:sldMk cId="3582604739" sldId="2577"/>
            <ac:spMk id="4" creationId="{CFCBD3A2-17CF-2E43-5B5C-27C9E78E99C2}"/>
          </ac:spMkLst>
        </pc:spChg>
        <pc:spChg chg="add">
          <ac:chgData name="Salomón Ccance" userId="S::salomon@ccance.edu.pe::6ecf60f8-9807-441d-a91d-7df2d2fb6532" providerId="AD" clId="Web-{DCB84FD5-9021-DE11-8A6A-211854A81C91}" dt="2025-03-15T15:11:08.375" v="1" actId="34807"/>
          <ac:spMkLst>
            <pc:docMk/>
            <pc:sldMk cId="3582604739" sldId="2577"/>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3582604739" sldId="2577"/>
            <ac:picMk id="5" creationId="{03430A26-72E8-4ED9-B6DC-40C95E04C122}"/>
          </ac:picMkLst>
        </pc:picChg>
        <pc:cxnChg chg="add">
          <ac:chgData name="Salomón Ccance" userId="S::salomon@ccance.edu.pe::6ecf60f8-9807-441d-a91d-7df2d2fb6532" providerId="AD" clId="Web-{DCB84FD5-9021-DE11-8A6A-211854A81C91}" dt="2025-03-15T15:11:08.375" v="1" actId="34807"/>
          <ac:cxnSpMkLst>
            <pc:docMk/>
            <pc:sldMk cId="3582604739" sldId="2577"/>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3582604739" sldId="2577"/>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3582604739" sldId="2577"/>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3582604739" sldId="2577"/>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21" actId="34807"/>
        <pc:sldMkLst>
          <pc:docMk/>
          <pc:sldMk cId="3781083856" sldId="2578"/>
        </pc:sldMkLst>
        <pc:spChg chg="mod ord">
          <ac:chgData name="Salomón Ccance" userId="S::salomon@ccance.edu.pe::6ecf60f8-9807-441d-a91d-7df2d2fb6532" providerId="AD" clId="Web-{DCB84FD5-9021-DE11-8A6A-211854A81C91}" dt="2025-03-15T15:11:08.375" v="1" actId="34807"/>
          <ac:spMkLst>
            <pc:docMk/>
            <pc:sldMk cId="3781083856" sldId="2578"/>
            <ac:spMk id="2" creationId="{F44F6A03-C87C-3390-498B-4B629776A1DC}"/>
          </ac:spMkLst>
        </pc:spChg>
        <pc:spChg chg="mod">
          <ac:chgData name="Salomón Ccance" userId="S::salomon@ccance.edu.pe::6ecf60f8-9807-441d-a91d-7df2d2fb6532" providerId="AD" clId="Web-{DCB84FD5-9021-DE11-8A6A-211854A81C91}" dt="2025-03-15T15:11:08.375" v="1" actId="34807"/>
          <ac:spMkLst>
            <pc:docMk/>
            <pc:sldMk cId="3781083856" sldId="2578"/>
            <ac:spMk id="4" creationId="{386A291B-3256-FD3D-21EF-B2A9E941D92E}"/>
          </ac:spMkLst>
        </pc:spChg>
        <pc:spChg chg="add">
          <ac:chgData name="Salomón Ccance" userId="S::salomon@ccance.edu.pe::6ecf60f8-9807-441d-a91d-7df2d2fb6532" providerId="AD" clId="Web-{DCB84FD5-9021-DE11-8A6A-211854A81C91}" dt="2025-03-15T15:11:08.375" v="1" actId="34807"/>
          <ac:spMkLst>
            <pc:docMk/>
            <pc:sldMk cId="3781083856" sldId="2578"/>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3781083856" sldId="2578"/>
            <ac:picMk id="5" creationId="{97C1AEBF-145B-41BD-B9AD-62B5A7020934}"/>
          </ac:picMkLst>
        </pc:picChg>
        <pc:cxnChg chg="add">
          <ac:chgData name="Salomón Ccance" userId="S::salomon@ccance.edu.pe::6ecf60f8-9807-441d-a91d-7df2d2fb6532" providerId="AD" clId="Web-{DCB84FD5-9021-DE11-8A6A-211854A81C91}" dt="2025-03-15T15:11:08.375" v="1" actId="34807"/>
          <ac:cxnSpMkLst>
            <pc:docMk/>
            <pc:sldMk cId="3781083856" sldId="2578"/>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3781083856" sldId="2578"/>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3781083856" sldId="2578"/>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3781083856" sldId="2578"/>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22" actId="34807"/>
        <pc:sldMkLst>
          <pc:docMk/>
          <pc:sldMk cId="1439485633" sldId="2579"/>
        </pc:sldMkLst>
        <pc:spChg chg="mod">
          <ac:chgData name="Salomón Ccance" userId="S::salomon@ccance.edu.pe::6ecf60f8-9807-441d-a91d-7df2d2fb6532" providerId="AD" clId="Web-{DCB84FD5-9021-DE11-8A6A-211854A81C91}" dt="2025-03-15T15:11:08.375" v="1" actId="34807"/>
          <ac:spMkLst>
            <pc:docMk/>
            <pc:sldMk cId="1439485633" sldId="2579"/>
            <ac:spMk id="2" creationId="{9874A84B-6B93-6599-D6D5-5EF91C4738A3}"/>
          </ac:spMkLst>
        </pc:spChg>
        <pc:spChg chg="add">
          <ac:chgData name="Salomón Ccance" userId="S::salomon@ccance.edu.pe::6ecf60f8-9807-441d-a91d-7df2d2fb6532" providerId="AD" clId="Web-{DCB84FD5-9021-DE11-8A6A-211854A81C91}" dt="2025-03-15T15:11:08.375" v="1" actId="34807"/>
          <ac:spMkLst>
            <pc:docMk/>
            <pc:sldMk cId="1439485633" sldId="2579"/>
            <ac:spMk id="7" creationId="{DEF92653-5D6D-47E6-8744-0DAF76E049C4}"/>
          </ac:spMkLst>
        </pc:spChg>
        <pc:cxnChg chg="add">
          <ac:chgData name="Salomón Ccance" userId="S::salomon@ccance.edu.pe::6ecf60f8-9807-441d-a91d-7df2d2fb6532" providerId="AD" clId="Web-{DCB84FD5-9021-DE11-8A6A-211854A81C91}" dt="2025-03-15T15:11:08.375" v="1" actId="34807"/>
          <ac:cxnSpMkLst>
            <pc:docMk/>
            <pc:sldMk cId="1439485633" sldId="2579"/>
            <ac:cxnSpMk id="9" creationId="{67CEFA70-4D11-644F-D4FB-AFFE8747ECCA}"/>
          </ac:cxnSpMkLst>
        </pc:cxnChg>
      </pc:sldChg>
      <pc:sldChg chg="addSp modSp add mod modTransition setBg modClrScheme chgLayout">
        <pc:chgData name="Salomón Ccance" userId="S::salomon@ccance.edu.pe::6ecf60f8-9807-441d-a91d-7df2d2fb6532" providerId="AD" clId="Web-{DCB84FD5-9021-DE11-8A6A-211854A81C91}" dt="2025-03-15T15:11:08.375" v="1" actId="34807"/>
        <pc:sldMkLst>
          <pc:docMk/>
          <pc:sldMk cId="649273636" sldId="2580"/>
        </pc:sldMkLst>
        <pc:spChg chg="mod">
          <ac:chgData name="Salomón Ccance" userId="S::salomon@ccance.edu.pe::6ecf60f8-9807-441d-a91d-7df2d2fb6532" providerId="AD" clId="Web-{DCB84FD5-9021-DE11-8A6A-211854A81C91}" dt="2025-03-15T15:11:08.375" v="1" actId="34807"/>
          <ac:spMkLst>
            <pc:docMk/>
            <pc:sldMk cId="649273636" sldId="2580"/>
            <ac:spMk id="2" creationId="{B785B399-38A3-9DF3-C807-93503D8B8B38}"/>
          </ac:spMkLst>
        </pc:spChg>
        <pc:spChg chg="add">
          <ac:chgData name="Salomón Ccance" userId="S::salomon@ccance.edu.pe::6ecf60f8-9807-441d-a91d-7df2d2fb6532" providerId="AD" clId="Web-{DCB84FD5-9021-DE11-8A6A-211854A81C91}" dt="2025-03-15T15:11:08.375" v="1" actId="34807"/>
          <ac:spMkLst>
            <pc:docMk/>
            <pc:sldMk cId="649273636" sldId="2580"/>
            <ac:spMk id="9" creationId="{5F710FDB-0919-493E-8539-8240C23F1EB2}"/>
          </ac:spMkLst>
        </pc:spChg>
        <pc:graphicFrameChg chg="mod modGraphic">
          <ac:chgData name="Salomón Ccance" userId="S::salomon@ccance.edu.pe::6ecf60f8-9807-441d-a91d-7df2d2fb6532" providerId="AD" clId="Web-{DCB84FD5-9021-DE11-8A6A-211854A81C91}" dt="2025-03-15T15:11:08.375" v="1" actId="34807"/>
          <ac:graphicFrameMkLst>
            <pc:docMk/>
            <pc:sldMk cId="649273636" sldId="2580"/>
            <ac:graphicFrameMk id="4" creationId="{764F7201-9CA3-4348-996B-C5E449DA9CBF}"/>
          </ac:graphicFrameMkLst>
        </pc:graphicFrameChg>
        <pc:cxnChg chg="add">
          <ac:chgData name="Salomón Ccance" userId="S::salomon@ccance.edu.pe::6ecf60f8-9807-441d-a91d-7df2d2fb6532" providerId="AD" clId="Web-{DCB84FD5-9021-DE11-8A6A-211854A81C91}" dt="2025-03-15T15:11:08.375" v="1" actId="34807"/>
          <ac:cxnSpMkLst>
            <pc:docMk/>
            <pc:sldMk cId="649273636" sldId="2580"/>
            <ac:cxnSpMk id="11" creationId="{22F20000-FD86-48F6-9363-FEC90C932DCD}"/>
          </ac:cxnSpMkLst>
        </pc:cxnChg>
        <pc:cxnChg chg="add">
          <ac:chgData name="Salomón Ccance" userId="S::salomon@ccance.edu.pe::6ecf60f8-9807-441d-a91d-7df2d2fb6532" providerId="AD" clId="Web-{DCB84FD5-9021-DE11-8A6A-211854A81C91}" dt="2025-03-15T15:11:08.375" v="1" actId="34807"/>
          <ac:cxnSpMkLst>
            <pc:docMk/>
            <pc:sldMk cId="649273636" sldId="2580"/>
            <ac:cxnSpMk id="13" creationId="{872AE332-6ACA-45BE-875F-91A291D4A40D}"/>
          </ac:cxnSpMkLst>
        </pc:cxnChg>
      </pc:sldChg>
      <pc:sldChg chg="addSp modSp add mod modTransition setBg modClrScheme addAnim chgLayout">
        <pc:chgData name="Salomón Ccance" userId="S::salomon@ccance.edu.pe::6ecf60f8-9807-441d-a91d-7df2d2fb6532" providerId="AD" clId="Web-{DCB84FD5-9021-DE11-8A6A-211854A81C91}" dt="2025-03-15T15:11:08.391" v="23" actId="34807"/>
        <pc:sldMkLst>
          <pc:docMk/>
          <pc:sldMk cId="951104151" sldId="2581"/>
        </pc:sldMkLst>
        <pc:spChg chg="mod ord">
          <ac:chgData name="Salomón Ccance" userId="S::salomon@ccance.edu.pe::6ecf60f8-9807-441d-a91d-7df2d2fb6532" providerId="AD" clId="Web-{DCB84FD5-9021-DE11-8A6A-211854A81C91}" dt="2025-03-15T15:11:08.375" v="1" actId="34807"/>
          <ac:spMkLst>
            <pc:docMk/>
            <pc:sldMk cId="951104151" sldId="2581"/>
            <ac:spMk id="2" creationId="{63FC2BB1-5AC0-7AC7-84E4-79FE29D4FEF4}"/>
          </ac:spMkLst>
        </pc:spChg>
        <pc:spChg chg="mod">
          <ac:chgData name="Salomón Ccance" userId="S::salomon@ccance.edu.pe::6ecf60f8-9807-441d-a91d-7df2d2fb6532" providerId="AD" clId="Web-{DCB84FD5-9021-DE11-8A6A-211854A81C91}" dt="2025-03-15T15:11:08.375" v="1" actId="34807"/>
          <ac:spMkLst>
            <pc:docMk/>
            <pc:sldMk cId="951104151" sldId="2581"/>
            <ac:spMk id="4" creationId="{C00A69D3-D1EC-4285-7503-C08530A10FD0}"/>
          </ac:spMkLst>
        </pc:spChg>
        <pc:spChg chg="add">
          <ac:chgData name="Salomón Ccance" userId="S::salomon@ccance.edu.pe::6ecf60f8-9807-441d-a91d-7df2d2fb6532" providerId="AD" clId="Web-{DCB84FD5-9021-DE11-8A6A-211854A81C91}" dt="2025-03-15T15:11:08.375" v="1" actId="34807"/>
          <ac:spMkLst>
            <pc:docMk/>
            <pc:sldMk cId="951104151" sldId="2581"/>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951104151" sldId="2581"/>
            <ac:picMk id="5" creationId="{DE0CEE4F-7D16-45CB-B7E8-72180256040E}"/>
          </ac:picMkLst>
        </pc:picChg>
        <pc:cxnChg chg="add">
          <ac:chgData name="Salomón Ccance" userId="S::salomon@ccance.edu.pe::6ecf60f8-9807-441d-a91d-7df2d2fb6532" providerId="AD" clId="Web-{DCB84FD5-9021-DE11-8A6A-211854A81C91}" dt="2025-03-15T15:11:08.375" v="1" actId="34807"/>
          <ac:cxnSpMkLst>
            <pc:docMk/>
            <pc:sldMk cId="951104151" sldId="2581"/>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951104151" sldId="2581"/>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951104151" sldId="2581"/>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951104151" sldId="2581"/>
            <ac:cxnSpMk id="18" creationId="{C6855964-C920-48EB-8804-74291211C8A9}"/>
          </ac:cxnSpMkLst>
        </pc:cxnChg>
      </pc:sldChg>
      <pc:sldChg chg="addSp modSp add mod modTransition setBg modClrScheme addAnim chgLayout">
        <pc:chgData name="Salomón Ccance" userId="S::salomon@ccance.edu.pe::6ecf60f8-9807-441d-a91d-7df2d2fb6532" providerId="AD" clId="Web-{DCB84FD5-9021-DE11-8A6A-211854A81C91}" dt="2025-03-15T15:11:08.391" v="24" actId="34807"/>
        <pc:sldMkLst>
          <pc:docMk/>
          <pc:sldMk cId="955201101" sldId="2582"/>
        </pc:sldMkLst>
        <pc:spChg chg="mod ord">
          <ac:chgData name="Salomón Ccance" userId="S::salomon@ccance.edu.pe::6ecf60f8-9807-441d-a91d-7df2d2fb6532" providerId="AD" clId="Web-{DCB84FD5-9021-DE11-8A6A-211854A81C91}" dt="2025-03-15T15:11:08.375" v="1" actId="34807"/>
          <ac:spMkLst>
            <pc:docMk/>
            <pc:sldMk cId="955201101" sldId="2582"/>
            <ac:spMk id="2" creationId="{66436C51-D2FF-CD3E-DADD-E715542D3B20}"/>
          </ac:spMkLst>
        </pc:spChg>
        <pc:spChg chg="mod">
          <ac:chgData name="Salomón Ccance" userId="S::salomon@ccance.edu.pe::6ecf60f8-9807-441d-a91d-7df2d2fb6532" providerId="AD" clId="Web-{DCB84FD5-9021-DE11-8A6A-211854A81C91}" dt="2025-03-15T15:11:08.375" v="1" actId="34807"/>
          <ac:spMkLst>
            <pc:docMk/>
            <pc:sldMk cId="955201101" sldId="2582"/>
            <ac:spMk id="4" creationId="{7E22C43D-D6A9-35A9-E8C6-2FD1A3F99E04}"/>
          </ac:spMkLst>
        </pc:spChg>
        <pc:spChg chg="add">
          <ac:chgData name="Salomón Ccance" userId="S::salomon@ccance.edu.pe::6ecf60f8-9807-441d-a91d-7df2d2fb6532" providerId="AD" clId="Web-{DCB84FD5-9021-DE11-8A6A-211854A81C91}" dt="2025-03-15T15:11:08.375" v="1" actId="34807"/>
          <ac:spMkLst>
            <pc:docMk/>
            <pc:sldMk cId="955201101" sldId="2582"/>
            <ac:spMk id="14" creationId="{660EB578-C970-4186-B93C-45851BBC6E34}"/>
          </ac:spMkLst>
        </pc:spChg>
        <pc:picChg chg="mod">
          <ac:chgData name="Salomón Ccance" userId="S::salomon@ccance.edu.pe::6ecf60f8-9807-441d-a91d-7df2d2fb6532" providerId="AD" clId="Web-{DCB84FD5-9021-DE11-8A6A-211854A81C91}" dt="2025-03-15T15:11:08.375" v="1" actId="34807"/>
          <ac:picMkLst>
            <pc:docMk/>
            <pc:sldMk cId="955201101" sldId="2582"/>
            <ac:picMk id="5" creationId="{F885052C-F5F8-46FC-AB70-C1AD5068B30A}"/>
          </ac:picMkLst>
        </pc:picChg>
        <pc:cxnChg chg="add">
          <ac:chgData name="Salomón Ccance" userId="S::salomon@ccance.edu.pe::6ecf60f8-9807-441d-a91d-7df2d2fb6532" providerId="AD" clId="Web-{DCB84FD5-9021-DE11-8A6A-211854A81C91}" dt="2025-03-15T15:11:08.375" v="1" actId="34807"/>
          <ac:cxnSpMkLst>
            <pc:docMk/>
            <pc:sldMk cId="955201101" sldId="2582"/>
            <ac:cxnSpMk id="10" creationId="{F64F9B95-9045-48D2-B9F3-2927E98F54AA}"/>
          </ac:cxnSpMkLst>
        </pc:cxnChg>
        <pc:cxnChg chg="add">
          <ac:chgData name="Salomón Ccance" userId="S::salomon@ccance.edu.pe::6ecf60f8-9807-441d-a91d-7df2d2fb6532" providerId="AD" clId="Web-{DCB84FD5-9021-DE11-8A6A-211854A81C91}" dt="2025-03-15T15:11:08.375" v="1" actId="34807"/>
          <ac:cxnSpMkLst>
            <pc:docMk/>
            <pc:sldMk cId="955201101" sldId="2582"/>
            <ac:cxnSpMk id="12" creationId="{085AA86F-6A4D-4BCB-A045-D992CDC2959B}"/>
          </ac:cxnSpMkLst>
        </pc:cxnChg>
        <pc:cxnChg chg="add">
          <ac:chgData name="Salomón Ccance" userId="S::salomon@ccance.edu.pe::6ecf60f8-9807-441d-a91d-7df2d2fb6532" providerId="AD" clId="Web-{DCB84FD5-9021-DE11-8A6A-211854A81C91}" dt="2025-03-15T15:11:08.375" v="1" actId="34807"/>
          <ac:cxnSpMkLst>
            <pc:docMk/>
            <pc:sldMk cId="955201101" sldId="2582"/>
            <ac:cxnSpMk id="16" creationId="{CDF57B02-07BB-407B-BB36-06D9C64A673E}"/>
          </ac:cxnSpMkLst>
        </pc:cxnChg>
        <pc:cxnChg chg="add">
          <ac:chgData name="Salomón Ccance" userId="S::salomon@ccance.edu.pe::6ecf60f8-9807-441d-a91d-7df2d2fb6532" providerId="AD" clId="Web-{DCB84FD5-9021-DE11-8A6A-211854A81C91}" dt="2025-03-15T15:11:08.375" v="1" actId="34807"/>
          <ac:cxnSpMkLst>
            <pc:docMk/>
            <pc:sldMk cId="955201101" sldId="2582"/>
            <ac:cxnSpMk id="18" creationId="{C6855964-C920-48EB-8804-74291211C8A9}"/>
          </ac:cxnSpMkLst>
        </pc:cxnChg>
      </pc:sldChg>
      <pc:sldChg chg="addSp delSp modSp add mod modTransition setBg modClrScheme chgLayout">
        <pc:chgData name="Salomón Ccance" userId="S::salomon@ccance.edu.pe::6ecf60f8-9807-441d-a91d-7df2d2fb6532" providerId="AD" clId="Web-{DCB84FD5-9021-DE11-8A6A-211854A81C91}" dt="2025-03-15T15:11:08.375" v="1" actId="34807"/>
        <pc:sldMkLst>
          <pc:docMk/>
          <pc:sldMk cId="1975440107" sldId="2583"/>
        </pc:sldMkLst>
        <pc:spChg chg="mod">
          <ac:chgData name="Salomón Ccance" userId="S::salomon@ccance.edu.pe::6ecf60f8-9807-441d-a91d-7df2d2fb6532" providerId="AD" clId="Web-{DCB84FD5-9021-DE11-8A6A-211854A81C91}" dt="2025-03-15T15:11:08.375" v="1" actId="34807"/>
          <ac:spMkLst>
            <pc:docMk/>
            <pc:sldMk cId="1975440107" sldId="2583"/>
            <ac:spMk id="2" creationId="{5C09335D-A326-995B-4102-8AD871F253B7}"/>
          </ac:spMkLst>
        </pc:spChg>
        <pc:spChg chg="add">
          <ac:chgData name="Salomón Ccance" userId="S::salomon@ccance.edu.pe::6ecf60f8-9807-441d-a91d-7df2d2fb6532" providerId="AD" clId="Web-{DCB84FD5-9021-DE11-8A6A-211854A81C91}" dt="2025-03-15T15:11:08.375" v="1" actId="34807"/>
          <ac:spMkLst>
            <pc:docMk/>
            <pc:sldMk cId="1975440107" sldId="2583"/>
            <ac:spMk id="8" creationId="{5F710FDB-0919-493E-8539-8240C23F1EB2}"/>
          </ac:spMkLst>
        </pc:spChg>
        <pc:graphicFrameChg chg="add mod">
          <ac:chgData name="Salomón Ccance" userId="S::salomon@ccance.edu.pe::6ecf60f8-9807-441d-a91d-7df2d2fb6532" providerId="AD" clId="Web-{DCB84FD5-9021-DE11-8A6A-211854A81C91}" dt="2025-03-15T15:11:08.375" v="1" actId="34807"/>
          <ac:graphicFrameMkLst>
            <pc:docMk/>
            <pc:sldMk cId="1975440107" sldId="2583"/>
            <ac:graphicFrameMk id="11" creationId="{9075A378-72CC-7F9F-FAF2-E07EE475AE8F}"/>
          </ac:graphicFrameMkLst>
        </pc:graphicFrameChg>
        <pc:cxnChg chg="add">
          <ac:chgData name="Salomón Ccance" userId="S::salomon@ccance.edu.pe::6ecf60f8-9807-441d-a91d-7df2d2fb6532" providerId="AD" clId="Web-{DCB84FD5-9021-DE11-8A6A-211854A81C91}" dt="2025-03-15T15:11:08.375" v="1" actId="34807"/>
          <ac:cxnSpMkLst>
            <pc:docMk/>
            <pc:sldMk cId="1975440107" sldId="2583"/>
            <ac:cxnSpMk id="10" creationId="{CA8CF56C-58F2-6FFF-1369-D8C85682AD1A}"/>
          </ac:cxnSpMkLst>
        </pc:cxnChg>
      </pc:sldChg>
      <pc:sldMasterChg chg="del delSldLayout">
        <pc:chgData name="Salomón Ccance" userId="S::salomon@ccance.edu.pe::6ecf60f8-9807-441d-a91d-7df2d2fb6532" providerId="AD" clId="Web-{DCB84FD5-9021-DE11-8A6A-211854A81C91}" dt="2025-03-15T15:11:08.375" v="1" actId="34807"/>
        <pc:sldMasterMkLst>
          <pc:docMk/>
          <pc:sldMasterMk cId="2933118997" sldId="2147483648"/>
        </pc:sldMasterMkLst>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2288191458" sldId="2147483649"/>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3398174421" sldId="2147483650"/>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2339700568" sldId="2147483651"/>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979029867" sldId="2147483652"/>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1752394269" sldId="2147483653"/>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3630658609" sldId="2147483654"/>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3682375612" sldId="2147483655"/>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1360449816" sldId="2147483656"/>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383603595" sldId="2147483657"/>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541863252" sldId="2147483658"/>
          </pc:sldLayoutMkLst>
        </pc:sldLayoutChg>
        <pc:sldLayoutChg chg="del">
          <pc:chgData name="Salomón Ccance" userId="S::salomon@ccance.edu.pe::6ecf60f8-9807-441d-a91d-7df2d2fb6532" providerId="AD" clId="Web-{DCB84FD5-9021-DE11-8A6A-211854A81C91}" dt="2025-03-15T15:11:08.375" v="1" actId="34807"/>
          <pc:sldLayoutMkLst>
            <pc:docMk/>
            <pc:sldMasterMk cId="2933118997" sldId="2147483648"/>
            <pc:sldLayoutMk cId="2215096201" sldId="2147483659"/>
          </pc:sldLayoutMkLst>
        </pc:sldLayoutChg>
      </pc:sldMasterChg>
      <pc:sldMasterChg chg="add addSldLayout">
        <pc:chgData name="Salomón Ccance" userId="S::salomon@ccance.edu.pe::6ecf60f8-9807-441d-a91d-7df2d2fb6532" providerId="AD" clId="Web-{DCB84FD5-9021-DE11-8A6A-211854A81C91}" dt="2025-03-15T15:11:08.375" v="1" actId="34807"/>
        <pc:sldMasterMkLst>
          <pc:docMk/>
          <pc:sldMasterMk cId="2002857009" sldId="2147483660"/>
        </pc:sldMasterMkLst>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728259426" sldId="2147483661"/>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2119701222" sldId="2147483662"/>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3297101957" sldId="2147483663"/>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1937199612" sldId="2147483664"/>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2637203937" sldId="2147483665"/>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3482025482" sldId="2147483666"/>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2591657631" sldId="2147483667"/>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546352815" sldId="2147483668"/>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3355140616" sldId="2147483669"/>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3059292176" sldId="2147483670"/>
          </pc:sldLayoutMkLst>
        </pc:sldLayoutChg>
        <pc:sldLayoutChg chg="add">
          <pc:chgData name="Salomón Ccance" userId="S::salomon@ccance.edu.pe::6ecf60f8-9807-441d-a91d-7df2d2fb6532" providerId="AD" clId="Web-{DCB84FD5-9021-DE11-8A6A-211854A81C91}" dt="2025-03-15T15:11:08.375" v="1" actId="34807"/>
          <pc:sldLayoutMkLst>
            <pc:docMk/>
            <pc:sldMasterMk cId="2002857009" sldId="2147483660"/>
            <pc:sldLayoutMk cId="3059988222" sldId="2147483671"/>
          </pc:sldLayoutMkLst>
        </pc:sldLayoutChg>
      </pc:sldMasterChg>
    </pc:docChg>
  </pc:docChgLst>
  <pc:docChgLst>
    <pc:chgData name="Salomón Ccance" userId="6ecf60f8-9807-441d-a91d-7df2d2fb6532" providerId="ADAL" clId="{3180525C-1FEF-40DB-98EA-5C5683F339F5}"/>
    <pc:docChg chg="delSld modSld modSection">
      <pc:chgData name="Salomón Ccance" userId="6ecf60f8-9807-441d-a91d-7df2d2fb6532" providerId="ADAL" clId="{3180525C-1FEF-40DB-98EA-5C5683F339F5}" dt="2025-03-22T14:59:32.539" v="6" actId="47"/>
      <pc:docMkLst>
        <pc:docMk/>
      </pc:docMkLst>
      <pc:sldChg chg="addSp modSp mod">
        <pc:chgData name="Salomón Ccance" userId="6ecf60f8-9807-441d-a91d-7df2d2fb6532" providerId="ADAL" clId="{3180525C-1FEF-40DB-98EA-5C5683F339F5}" dt="2025-03-22T14:59:19.686" v="4" actId="1076"/>
        <pc:sldMkLst>
          <pc:docMk/>
          <pc:sldMk cId="1616030813" sldId="2561"/>
        </pc:sldMkLst>
        <pc:picChg chg="add mod">
          <ac:chgData name="Salomón Ccance" userId="6ecf60f8-9807-441d-a91d-7df2d2fb6532" providerId="ADAL" clId="{3180525C-1FEF-40DB-98EA-5C5683F339F5}" dt="2025-03-22T14:59:19.686" v="4" actId="1076"/>
          <ac:picMkLst>
            <pc:docMk/>
            <pc:sldMk cId="1616030813" sldId="2561"/>
            <ac:picMk id="6" creationId="{6417702B-39E3-07E4-5CE3-BEC0175CC6E7}"/>
          </ac:picMkLst>
        </pc:picChg>
      </pc:sldChg>
      <pc:sldChg chg="del">
        <pc:chgData name="Salomón Ccance" userId="6ecf60f8-9807-441d-a91d-7df2d2fb6532" providerId="ADAL" clId="{3180525C-1FEF-40DB-98EA-5C5683F339F5}" dt="2025-03-22T14:59:29.664" v="5" actId="47"/>
        <pc:sldMkLst>
          <pc:docMk/>
          <pc:sldMk cId="238914889" sldId="2562"/>
        </pc:sldMkLst>
      </pc:sldChg>
      <pc:sldChg chg="del">
        <pc:chgData name="Salomón Ccance" userId="6ecf60f8-9807-441d-a91d-7df2d2fb6532" providerId="ADAL" clId="{3180525C-1FEF-40DB-98EA-5C5683F339F5}" dt="2025-03-22T14:59:32.539" v="6" actId="47"/>
        <pc:sldMkLst>
          <pc:docMk/>
          <pc:sldMk cId="1502970479" sldId="2563"/>
        </pc:sldMkLst>
      </pc:sldChg>
    </pc:docChg>
  </pc:docChgLst>
  <pc:docChgLst>
    <pc:chgData name="Salomón Ccance" userId="S::salomon@ccance.edu.pe::6ecf60f8-9807-441d-a91d-7df2d2fb6532" providerId="AD" clId="Web-{D3905453-624B-B2CA-65FC-C1D534A331DE}"/>
    <pc:docChg chg="modSld">
      <pc:chgData name="Salomón Ccance" userId="S::salomon@ccance.edu.pe::6ecf60f8-9807-441d-a91d-7df2d2fb6532" providerId="AD" clId="Web-{D3905453-624B-B2CA-65FC-C1D534A331DE}" dt="2025-03-22T12:01:54.491" v="3" actId="20577"/>
      <pc:docMkLst>
        <pc:docMk/>
      </pc:docMkLst>
      <pc:sldChg chg="addSp delSp modSp mod setClrOvrMap">
        <pc:chgData name="Salomón Ccance" userId="S::salomon@ccance.edu.pe::6ecf60f8-9807-441d-a91d-7df2d2fb6532" providerId="AD" clId="Web-{D3905453-624B-B2CA-65FC-C1D534A331DE}" dt="2025-03-22T12:00:54.833" v="1"/>
        <pc:sldMkLst>
          <pc:docMk/>
          <pc:sldMk cId="1616030813" sldId="2561"/>
        </pc:sldMkLst>
        <pc:spChg chg="mod">
          <ac:chgData name="Salomón Ccance" userId="S::salomon@ccance.edu.pe::6ecf60f8-9807-441d-a91d-7df2d2fb6532" providerId="AD" clId="Web-{D3905453-624B-B2CA-65FC-C1D534A331DE}" dt="2025-03-22T11:58:49.720" v="0"/>
          <ac:spMkLst>
            <pc:docMk/>
            <pc:sldMk cId="1616030813" sldId="2561"/>
            <ac:spMk id="2" creationId="{B39041D8-7CC9-5D55-E56F-896E6BAFC2E6}"/>
          </ac:spMkLst>
        </pc:spChg>
        <pc:spChg chg="mod">
          <ac:chgData name="Salomón Ccance" userId="S::salomon@ccance.edu.pe::6ecf60f8-9807-441d-a91d-7df2d2fb6532" providerId="AD" clId="Web-{D3905453-624B-B2CA-65FC-C1D534A331DE}" dt="2025-03-22T11:58:49.720" v="0"/>
          <ac:spMkLst>
            <pc:docMk/>
            <pc:sldMk cId="1616030813" sldId="2561"/>
            <ac:spMk id="3" creationId="{F8085007-C33B-9CE4-35A5-F15DC150936E}"/>
          </ac:spMkLst>
        </pc:spChg>
        <pc:spChg chg="del">
          <ac:chgData name="Salomón Ccance" userId="S::salomon@ccance.edu.pe::6ecf60f8-9807-441d-a91d-7df2d2fb6532" providerId="AD" clId="Web-{D3905453-624B-B2CA-65FC-C1D534A331DE}" dt="2025-03-22T11:58:49.720" v="0"/>
          <ac:spMkLst>
            <pc:docMk/>
            <pc:sldMk cId="1616030813" sldId="2561"/>
            <ac:spMk id="9" creationId="{33E93247-6229-44AB-A550-739E971E690B}"/>
          </ac:spMkLst>
        </pc:spChg>
        <pc:spChg chg="add">
          <ac:chgData name="Salomón Ccance" userId="S::salomon@ccance.edu.pe::6ecf60f8-9807-441d-a91d-7df2d2fb6532" providerId="AD" clId="Web-{D3905453-624B-B2CA-65FC-C1D534A331DE}" dt="2025-03-22T11:58:49.720" v="0"/>
          <ac:spMkLst>
            <pc:docMk/>
            <pc:sldMk cId="1616030813" sldId="2561"/>
            <ac:spMk id="18" creationId="{33E93247-6229-44AB-A550-739E971E690B}"/>
          </ac:spMkLst>
        </pc:spChg>
        <pc:spChg chg="add">
          <ac:chgData name="Salomón Ccance" userId="S::salomon@ccance.edu.pe::6ecf60f8-9807-441d-a91d-7df2d2fb6532" providerId="AD" clId="Web-{D3905453-624B-B2CA-65FC-C1D534A331DE}" dt="2025-03-22T11:58:49.720" v="0"/>
          <ac:spMkLst>
            <pc:docMk/>
            <pc:sldMk cId="1616030813" sldId="2561"/>
            <ac:spMk id="20" creationId="{A5D67320-FCFD-4931-AAF7-C6C853329C7F}"/>
          </ac:spMkLst>
        </pc:spChg>
        <pc:picChg chg="mod">
          <ac:chgData name="Salomón Ccance" userId="S::salomon@ccance.edu.pe::6ecf60f8-9807-441d-a91d-7df2d2fb6532" providerId="AD" clId="Web-{D3905453-624B-B2CA-65FC-C1D534A331DE}" dt="2025-03-22T12:00:54.833" v="1"/>
          <ac:picMkLst>
            <pc:docMk/>
            <pc:sldMk cId="1616030813" sldId="2561"/>
            <ac:picMk id="4" creationId="{8B11E0BC-DE50-410D-B92D-6A28D94FA8B1}"/>
          </ac:picMkLst>
        </pc:picChg>
        <pc:cxnChg chg="del">
          <ac:chgData name="Salomón Ccance" userId="S::salomon@ccance.edu.pe::6ecf60f8-9807-441d-a91d-7df2d2fb6532" providerId="AD" clId="Web-{D3905453-624B-B2CA-65FC-C1D534A331DE}" dt="2025-03-22T11:58:49.720" v="0"/>
          <ac:cxnSpMkLst>
            <pc:docMk/>
            <pc:sldMk cId="1616030813" sldId="2561"/>
            <ac:cxnSpMk id="11" creationId="{EE2E603F-4A95-4FE8-BB06-211DFD75DBEF}"/>
          </ac:cxnSpMkLst>
        </pc:cxnChg>
        <pc:cxnChg chg="del">
          <ac:chgData name="Salomón Ccance" userId="S::salomon@ccance.edu.pe::6ecf60f8-9807-441d-a91d-7df2d2fb6532" providerId="AD" clId="Web-{D3905453-624B-B2CA-65FC-C1D534A331DE}" dt="2025-03-22T11:58:49.720" v="0"/>
          <ac:cxnSpMkLst>
            <pc:docMk/>
            <pc:sldMk cId="1616030813" sldId="2561"/>
            <ac:cxnSpMk id="13" creationId="{4BF2B36B-4D1C-9E0A-B17B-23D805AECA9B}"/>
          </ac:cxnSpMkLst>
        </pc:cxnChg>
        <pc:cxnChg chg="add">
          <ac:chgData name="Salomón Ccance" userId="S::salomon@ccance.edu.pe::6ecf60f8-9807-441d-a91d-7df2d2fb6532" providerId="AD" clId="Web-{D3905453-624B-B2CA-65FC-C1D534A331DE}" dt="2025-03-22T11:58:49.720" v="0"/>
          <ac:cxnSpMkLst>
            <pc:docMk/>
            <pc:sldMk cId="1616030813" sldId="2561"/>
            <ac:cxnSpMk id="22" creationId="{EE2E603F-4A95-4FE8-BB06-211DFD75DBEF}"/>
          </ac:cxnSpMkLst>
        </pc:cxnChg>
      </pc:sldChg>
      <pc:sldChg chg="modSp">
        <pc:chgData name="Salomón Ccance" userId="S::salomon@ccance.edu.pe::6ecf60f8-9807-441d-a91d-7df2d2fb6532" providerId="AD" clId="Web-{D3905453-624B-B2CA-65FC-C1D534A331DE}" dt="2025-03-22T12:01:54.491" v="3" actId="20577"/>
        <pc:sldMkLst>
          <pc:docMk/>
          <pc:sldMk cId="480530095" sldId="2566"/>
        </pc:sldMkLst>
        <pc:spChg chg="mod">
          <ac:chgData name="Salomón Ccance" userId="S::salomon@ccance.edu.pe::6ecf60f8-9807-441d-a91d-7df2d2fb6532" providerId="AD" clId="Web-{D3905453-624B-B2CA-65FC-C1D534A331DE}" dt="2025-03-22T12:01:54.491" v="3" actId="20577"/>
          <ac:spMkLst>
            <pc:docMk/>
            <pc:sldMk cId="480530095" sldId="2566"/>
            <ac:spMk id="2" creationId="{A8480E1D-A932-142C-0D3F-715F3FC674AD}"/>
          </ac:spMkLst>
        </pc:sp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C122D2-74E0-482E-A3AE-732EF28A7B24}" type="doc">
      <dgm:prSet loTypeId="urn:microsoft.com/office/officeart/2024/3/layout/verticalVisualTextBlock1" loCatId="Picture" qsTypeId="urn:microsoft.com/office/officeart/2005/8/quickstyle/simple4" qsCatId="simple" csTypeId="urn:microsoft.com/office/officeart/2005/8/colors/accent0_1" csCatId="mainScheme" phldr="1"/>
      <dgm:spPr/>
      <dgm:t>
        <a:bodyPr/>
        <a:lstStyle/>
        <a:p>
          <a:endParaRPr lang="en-US"/>
        </a:p>
      </dgm:t>
    </dgm:pt>
    <dgm:pt modelId="{8BA422B2-A55A-442A-811F-1E6182ED8132}">
      <dgm:prSet/>
      <dgm:spPr/>
      <dgm:t>
        <a:bodyPr/>
        <a:lstStyle/>
        <a:p>
          <a:pPr>
            <a:lnSpc>
              <a:spcPct val="100000"/>
            </a:lnSpc>
            <a:defRPr b="1"/>
          </a:pPr>
          <a:r>
            <a:rPr lang="en-US"/>
            <a:t>Modelos Tabulares Efectivos</a:t>
          </a:r>
        </a:p>
      </dgm:t>
    </dgm:pt>
    <dgm:pt modelId="{3ECC9DF0-9E2C-41DE-BD79-E8E4FA99B55B}" type="parTrans" cxnId="{F1CB84B0-B6FC-463B-8BEA-8AF768CFFAEE}">
      <dgm:prSet/>
      <dgm:spPr/>
      <dgm:t>
        <a:bodyPr/>
        <a:lstStyle/>
        <a:p>
          <a:endParaRPr lang="en-US"/>
        </a:p>
      </dgm:t>
    </dgm:pt>
    <dgm:pt modelId="{7440794A-25E2-4EF0-85A7-A24827551E2A}" type="sibTrans" cxnId="{F1CB84B0-B6FC-463B-8BEA-8AF768CFFAEE}">
      <dgm:prSet/>
      <dgm:spPr/>
      <dgm:t>
        <a:bodyPr/>
        <a:lstStyle/>
        <a:p>
          <a:pPr>
            <a:lnSpc>
              <a:spcPct val="100000"/>
            </a:lnSpc>
            <a:defRPr b="1"/>
          </a:pPr>
          <a:endParaRPr lang="en-US"/>
        </a:p>
      </dgm:t>
    </dgm:pt>
    <dgm:pt modelId="{47B63CD4-1181-467F-A3AD-1188A12FF4F2}">
      <dgm:prSet/>
      <dgm:spPr/>
      <dgm:t>
        <a:bodyPr/>
        <a:lstStyle/>
        <a:p>
          <a:pPr>
            <a:lnSpc>
              <a:spcPct val="100000"/>
            </a:lnSpc>
          </a:pPr>
          <a:r>
            <a:rPr lang="en-US"/>
            <a:t>Los modelos tabulares son herramientas poderosas que permiten visualizar datos y fomentar una mejor comprensión en la toma de decisiones.</a:t>
          </a:r>
        </a:p>
      </dgm:t>
    </dgm:pt>
    <dgm:pt modelId="{2C0789F0-A993-4D70-BAC7-1AE2183D3181}" type="parTrans" cxnId="{B5F5FAF6-2FD9-4BB9-BEEA-9384CC6FD9C1}">
      <dgm:prSet/>
      <dgm:spPr/>
      <dgm:t>
        <a:bodyPr/>
        <a:lstStyle/>
        <a:p>
          <a:endParaRPr lang="en-US"/>
        </a:p>
      </dgm:t>
    </dgm:pt>
    <dgm:pt modelId="{BF6AB569-681D-4411-AD5F-0A71C85EED81}" type="sibTrans" cxnId="{B5F5FAF6-2FD9-4BB9-BEEA-9384CC6FD9C1}">
      <dgm:prSet/>
      <dgm:spPr/>
      <dgm:t>
        <a:bodyPr/>
        <a:lstStyle/>
        <a:p>
          <a:endParaRPr lang="en-US"/>
        </a:p>
      </dgm:t>
    </dgm:pt>
    <dgm:pt modelId="{A28B7D7C-9082-4B1F-83F3-3B7E6DE5D53C}">
      <dgm:prSet/>
      <dgm:spPr/>
      <dgm:t>
        <a:bodyPr/>
        <a:lstStyle/>
        <a:p>
          <a:pPr>
            <a:lnSpc>
              <a:spcPct val="100000"/>
            </a:lnSpc>
            <a:defRPr b="1"/>
          </a:pPr>
          <a:r>
            <a:rPr lang="en-US"/>
            <a:t>Aplicación Práctica de TMDL</a:t>
          </a:r>
        </a:p>
      </dgm:t>
    </dgm:pt>
    <dgm:pt modelId="{8CC698C4-96BC-4AFB-8191-8E6AD47F402D}" type="parTrans" cxnId="{4B481ABC-4F81-4BDD-902F-5CDACEA38043}">
      <dgm:prSet/>
      <dgm:spPr/>
      <dgm:t>
        <a:bodyPr/>
        <a:lstStyle/>
        <a:p>
          <a:endParaRPr lang="en-US"/>
        </a:p>
      </dgm:t>
    </dgm:pt>
    <dgm:pt modelId="{FDDDD906-8FB1-4840-B483-F440285EA3F1}" type="sibTrans" cxnId="{4B481ABC-4F81-4BDD-902F-5CDACEA38043}">
      <dgm:prSet/>
      <dgm:spPr/>
      <dgm:t>
        <a:bodyPr/>
        <a:lstStyle/>
        <a:p>
          <a:pPr>
            <a:lnSpc>
              <a:spcPct val="100000"/>
            </a:lnSpc>
            <a:defRPr b="1"/>
          </a:pPr>
          <a:endParaRPr lang="en-US"/>
        </a:p>
      </dgm:t>
    </dgm:pt>
    <dgm:pt modelId="{BA98A019-1DC6-4376-A52B-2555DE2DC690}">
      <dgm:prSet/>
      <dgm:spPr/>
      <dgm:t>
        <a:bodyPr/>
        <a:lstStyle/>
        <a:p>
          <a:pPr>
            <a:lnSpc>
              <a:spcPct val="100000"/>
            </a:lnSpc>
          </a:pPr>
          <a:r>
            <a:rPr lang="en-US"/>
            <a:t>Al aplicar conceptos de TMDL en situaciones del mundo real, podemos mejorar significativamente el proceso de toma de decisiones.</a:t>
          </a:r>
        </a:p>
      </dgm:t>
    </dgm:pt>
    <dgm:pt modelId="{43AF1F83-B232-4A0E-B106-9477C4EB9AD4}" type="parTrans" cxnId="{705DB12F-CBE6-4F46-A138-FB960371AE9F}">
      <dgm:prSet/>
      <dgm:spPr/>
      <dgm:t>
        <a:bodyPr/>
        <a:lstStyle/>
        <a:p>
          <a:endParaRPr lang="en-US"/>
        </a:p>
      </dgm:t>
    </dgm:pt>
    <dgm:pt modelId="{57FDF48E-FDAC-4632-94E0-F10E9899914B}" type="sibTrans" cxnId="{705DB12F-CBE6-4F46-A138-FB960371AE9F}">
      <dgm:prSet/>
      <dgm:spPr/>
      <dgm:t>
        <a:bodyPr/>
        <a:lstStyle/>
        <a:p>
          <a:endParaRPr lang="en-US"/>
        </a:p>
      </dgm:t>
    </dgm:pt>
    <dgm:pt modelId="{8E21B087-FE96-4576-91DC-FAD277336404}">
      <dgm:prSet/>
      <dgm:spPr/>
      <dgm:t>
        <a:bodyPr/>
        <a:lstStyle/>
        <a:p>
          <a:pPr>
            <a:lnSpc>
              <a:spcPct val="100000"/>
            </a:lnSpc>
            <a:defRPr b="1"/>
          </a:pPr>
          <a:r>
            <a:rPr lang="en-US"/>
            <a:t>Mejora de Decisiones Basadas en Datos</a:t>
          </a:r>
        </a:p>
      </dgm:t>
    </dgm:pt>
    <dgm:pt modelId="{14B2C2BC-A94C-4AE9-99B1-098C4963D220}" type="parTrans" cxnId="{EF6BC9C4-BF2B-4FCC-9C1C-A040A07B98B9}">
      <dgm:prSet/>
      <dgm:spPr/>
      <dgm:t>
        <a:bodyPr/>
        <a:lstStyle/>
        <a:p>
          <a:endParaRPr lang="en-US"/>
        </a:p>
      </dgm:t>
    </dgm:pt>
    <dgm:pt modelId="{F2B91941-F57C-4C54-A9AC-CEB88E5FDD75}" type="sibTrans" cxnId="{EF6BC9C4-BF2B-4FCC-9C1C-A040A07B98B9}">
      <dgm:prSet/>
      <dgm:spPr/>
      <dgm:t>
        <a:bodyPr/>
        <a:lstStyle/>
        <a:p>
          <a:endParaRPr lang="en-US"/>
        </a:p>
      </dgm:t>
    </dgm:pt>
    <dgm:pt modelId="{0841A65E-A878-45B3-ADE2-B05CBB00FC54}">
      <dgm:prSet/>
      <dgm:spPr/>
      <dgm:t>
        <a:bodyPr/>
        <a:lstStyle/>
        <a:p>
          <a:pPr>
            <a:lnSpc>
              <a:spcPct val="100000"/>
            </a:lnSpc>
          </a:pPr>
          <a:r>
            <a:rPr lang="en-US"/>
            <a:t>El uso de modelos tabulares facilita la identificación de patrones y tendencias en los datos que informan decisiones estratégicas.</a:t>
          </a:r>
        </a:p>
      </dgm:t>
    </dgm:pt>
    <dgm:pt modelId="{45EF1DCD-69D0-47E1-8F40-7623C667A9FD}" type="parTrans" cxnId="{CE25076B-ED2E-436B-93C4-D54D0DF4C448}">
      <dgm:prSet/>
      <dgm:spPr/>
      <dgm:t>
        <a:bodyPr/>
        <a:lstStyle/>
        <a:p>
          <a:endParaRPr lang="en-US"/>
        </a:p>
      </dgm:t>
    </dgm:pt>
    <dgm:pt modelId="{7B210DD7-5E1E-488E-9DF8-89E34340F171}" type="sibTrans" cxnId="{CE25076B-ED2E-436B-93C4-D54D0DF4C448}">
      <dgm:prSet/>
      <dgm:spPr/>
      <dgm:t>
        <a:bodyPr/>
        <a:lstStyle/>
        <a:p>
          <a:endParaRPr lang="en-US"/>
        </a:p>
      </dgm:t>
    </dgm:pt>
    <dgm:pt modelId="{0D822642-2CA9-4083-8E21-5EEC82B3C736}" type="pres">
      <dgm:prSet presAssocID="{0DC122D2-74E0-482E-A3AE-732EF28A7B24}" presName="Root" presStyleCnt="0">
        <dgm:presLayoutVars>
          <dgm:dir/>
          <dgm:resizeHandles val="exact"/>
        </dgm:presLayoutVars>
      </dgm:prSet>
      <dgm:spPr/>
    </dgm:pt>
    <dgm:pt modelId="{0ECB8D86-9B40-46C9-8861-2E1325FA616F}" type="pres">
      <dgm:prSet presAssocID="{8BA422B2-A55A-442A-811F-1E6182ED8132}" presName="Composite" presStyleCnt="0"/>
      <dgm:spPr/>
    </dgm:pt>
    <dgm:pt modelId="{8C7170DE-FA7E-4FCE-B5CE-9984298686D7}" type="pres">
      <dgm:prSet presAssocID="{8BA422B2-A55A-442A-811F-1E6182ED8132}" presName="Picture" presStyleLbl="nod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l="1845" r="31409" b="6"/>
          <a:stretch/>
        </a:blipFill>
      </dgm:spPr>
      <dgm:extLst>
        <a:ext uri="{E40237B7-FDA0-4F09-8148-C483321AD2D9}">
          <dgm14:cNvPr xmlns:dgm14="http://schemas.microsoft.com/office/drawing/2010/diagram" id="0" name="" descr="Números y finanzas"/>
        </a:ext>
      </dgm:extLst>
    </dgm:pt>
    <dgm:pt modelId="{731B3D73-369C-4E78-9018-C422A039A69D}" type="pres">
      <dgm:prSet presAssocID="{8BA422B2-A55A-442A-811F-1E6182ED8132}" presName="Subtitle" presStyleLbl="revTx" presStyleIdx="0" presStyleCnt="6">
        <dgm:presLayoutVars>
          <dgm:chMax val="0"/>
          <dgm:bulletEnabled/>
        </dgm:presLayoutVars>
      </dgm:prSet>
      <dgm:spPr/>
    </dgm:pt>
    <dgm:pt modelId="{6D52E7B3-C894-4065-A02F-76951A67B1F8}" type="pres">
      <dgm:prSet presAssocID="{8BA422B2-A55A-442A-811F-1E6182ED8132}" presName="Description" presStyleLbl="revTx" presStyleIdx="1" presStyleCnt="6">
        <dgm:presLayoutVars>
          <dgm:bulletEnabled/>
        </dgm:presLayoutVars>
      </dgm:prSet>
      <dgm:spPr/>
    </dgm:pt>
    <dgm:pt modelId="{BE845615-0C0B-440E-9691-80DC241E5F8C}" type="pres">
      <dgm:prSet presAssocID="{7440794A-25E2-4EF0-85A7-A24827551E2A}" presName="sibTrans" presStyleLbl="sibTrans2D1" presStyleIdx="0" presStyleCnt="0"/>
      <dgm:spPr/>
    </dgm:pt>
    <dgm:pt modelId="{105C7989-9DD5-44BA-882A-8E056975E8E7}" type="pres">
      <dgm:prSet presAssocID="{A28B7D7C-9082-4B1F-83F3-3B7E6DE5D53C}" presName="Composite" presStyleCnt="0"/>
      <dgm:spPr/>
    </dgm:pt>
    <dgm:pt modelId="{A0BEC56D-EC4E-4AD5-A631-97A6E5103FFE}" type="pres">
      <dgm:prSet presAssocID="{A28B7D7C-9082-4B1F-83F3-3B7E6DE5D53C}" presName="Picture" presStyleLbl="nod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l="29638" r="31363" b="2"/>
          <a:stretch/>
        </a:blipFill>
      </dgm:spPr>
      <dgm:extLst>
        <a:ext uri="{E40237B7-FDA0-4F09-8148-C483321AD2D9}">
          <dgm14:cNvPr xmlns:dgm14="http://schemas.microsoft.com/office/drawing/2010/diagram" id="0" name="" descr="Una representación en 3D de bocadillos individuales colgados sobre un fondo blanco liso deletreando una palabra. La burbuja de diálogo cuelga de un clip de papel que está unido a un trozo de cuerda. La burbuja tiene una textura de papel blanco. El fondo es de color blanco puro. escrito en letras individuales en el globo de diálogo en texto gris oscuro está la palabra viernes"/>
        </a:ext>
      </dgm:extLst>
    </dgm:pt>
    <dgm:pt modelId="{065C16D3-44FE-404C-987D-06CB1131B1FD}" type="pres">
      <dgm:prSet presAssocID="{A28B7D7C-9082-4B1F-83F3-3B7E6DE5D53C}" presName="Subtitle" presStyleLbl="revTx" presStyleIdx="2" presStyleCnt="6">
        <dgm:presLayoutVars>
          <dgm:chMax val="0"/>
          <dgm:bulletEnabled/>
        </dgm:presLayoutVars>
      </dgm:prSet>
      <dgm:spPr/>
    </dgm:pt>
    <dgm:pt modelId="{35837DB7-E01C-4DFE-AEF8-E7FAA3BEDF64}" type="pres">
      <dgm:prSet presAssocID="{A28B7D7C-9082-4B1F-83F3-3B7E6DE5D53C}" presName="Description" presStyleLbl="revTx" presStyleIdx="3" presStyleCnt="6">
        <dgm:presLayoutVars>
          <dgm:bulletEnabled/>
        </dgm:presLayoutVars>
      </dgm:prSet>
      <dgm:spPr/>
    </dgm:pt>
    <dgm:pt modelId="{FED7B777-14AE-4438-80A6-88E58A86E819}" type="pres">
      <dgm:prSet presAssocID="{FDDDD906-8FB1-4840-B483-F440285EA3F1}" presName="sibTrans" presStyleLbl="sibTrans2D1" presStyleIdx="0" presStyleCnt="0"/>
      <dgm:spPr/>
    </dgm:pt>
    <dgm:pt modelId="{61B07EB9-5043-473D-86ED-D0D4812EDF41}" type="pres">
      <dgm:prSet presAssocID="{8E21B087-FE96-4576-91DC-FAD277336404}" presName="Composite" presStyleCnt="0"/>
      <dgm:spPr/>
    </dgm:pt>
    <dgm:pt modelId="{281EC883-CA32-43D5-BE8E-E2944B996A43}" type="pres">
      <dgm:prSet presAssocID="{8E21B087-FE96-4576-91DC-FAD277336404}" presName="Picture" presStyleLbl="nod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l="33249" r="5" b="6"/>
          <a:stretch/>
        </a:blipFill>
      </dgm:spPr>
      <dgm:extLst>
        <a:ext uri="{E40237B7-FDA0-4F09-8148-C483321AD2D9}">
          <dgm14:cNvPr xmlns:dgm14="http://schemas.microsoft.com/office/drawing/2010/diagram" id="0" name="" descr="Concepto abstracto de meditación."/>
        </a:ext>
      </dgm:extLst>
    </dgm:pt>
    <dgm:pt modelId="{4D737C96-E88A-4CF3-9934-D048AC11AF5A}" type="pres">
      <dgm:prSet presAssocID="{8E21B087-FE96-4576-91DC-FAD277336404}" presName="Subtitle" presStyleLbl="revTx" presStyleIdx="4" presStyleCnt="6">
        <dgm:presLayoutVars>
          <dgm:chMax val="0"/>
          <dgm:bulletEnabled/>
        </dgm:presLayoutVars>
      </dgm:prSet>
      <dgm:spPr/>
    </dgm:pt>
    <dgm:pt modelId="{5DA4309F-8B8A-44CE-BF49-AB19F79AE217}" type="pres">
      <dgm:prSet presAssocID="{8E21B087-FE96-4576-91DC-FAD277336404}" presName="Description" presStyleLbl="revTx" presStyleIdx="5" presStyleCnt="6">
        <dgm:presLayoutVars>
          <dgm:bulletEnabled/>
        </dgm:presLayoutVars>
      </dgm:prSet>
      <dgm:spPr/>
    </dgm:pt>
  </dgm:ptLst>
  <dgm:cxnLst>
    <dgm:cxn modelId="{705DB12F-CBE6-4F46-A138-FB960371AE9F}" srcId="{A28B7D7C-9082-4B1F-83F3-3B7E6DE5D53C}" destId="{BA98A019-1DC6-4376-A52B-2555DE2DC690}" srcOrd="0" destOrd="0" parTransId="{43AF1F83-B232-4A0E-B106-9477C4EB9AD4}" sibTransId="{57FDF48E-FDAC-4632-94E0-F10E9899914B}"/>
    <dgm:cxn modelId="{52354C5B-5EF1-434D-89DF-08072F9B8338}" type="presOf" srcId="{A28B7D7C-9082-4B1F-83F3-3B7E6DE5D53C}" destId="{065C16D3-44FE-404C-987D-06CB1131B1FD}" srcOrd="0" destOrd="0" presId="urn:microsoft.com/office/officeart/2024/3/layout/verticalVisualTextBlock1"/>
    <dgm:cxn modelId="{06CF174A-D3E3-4DB9-8125-74AD349AC12D}" type="presOf" srcId="{47B63CD4-1181-467F-A3AD-1188A12FF4F2}" destId="{6D52E7B3-C894-4065-A02F-76951A67B1F8}" srcOrd="0" destOrd="0" presId="urn:microsoft.com/office/officeart/2024/3/layout/verticalVisualTextBlock1"/>
    <dgm:cxn modelId="{CE25076B-ED2E-436B-93C4-D54D0DF4C448}" srcId="{8E21B087-FE96-4576-91DC-FAD277336404}" destId="{0841A65E-A878-45B3-ADE2-B05CBB00FC54}" srcOrd="0" destOrd="0" parTransId="{45EF1DCD-69D0-47E1-8F40-7623C667A9FD}" sibTransId="{7B210DD7-5E1E-488E-9DF8-89E34340F171}"/>
    <dgm:cxn modelId="{E0E8914B-68B9-4557-97C0-16A8E3CB43F1}" type="presOf" srcId="{8BA422B2-A55A-442A-811F-1E6182ED8132}" destId="{731B3D73-369C-4E78-9018-C422A039A69D}" srcOrd="0" destOrd="0" presId="urn:microsoft.com/office/officeart/2024/3/layout/verticalVisualTextBlock1"/>
    <dgm:cxn modelId="{FC5C7383-2F8E-41E3-AE19-B66ACAB99DC9}" type="presOf" srcId="{7440794A-25E2-4EF0-85A7-A24827551E2A}" destId="{BE845615-0C0B-440E-9691-80DC241E5F8C}" srcOrd="0" destOrd="0" presId="urn:microsoft.com/office/officeart/2024/3/layout/verticalVisualTextBlock1"/>
    <dgm:cxn modelId="{FDDBEF89-E1B7-4870-ABFA-99D474E2F81B}" type="presOf" srcId="{FDDDD906-8FB1-4840-B483-F440285EA3F1}" destId="{FED7B777-14AE-4438-80A6-88E58A86E819}" srcOrd="0" destOrd="0" presId="urn:microsoft.com/office/officeart/2024/3/layout/verticalVisualTextBlock1"/>
    <dgm:cxn modelId="{7AB79095-BF75-4B7C-B733-D78B472EDBA3}" type="presOf" srcId="{BA98A019-1DC6-4376-A52B-2555DE2DC690}" destId="{35837DB7-E01C-4DFE-AEF8-E7FAA3BEDF64}" srcOrd="0" destOrd="0" presId="urn:microsoft.com/office/officeart/2024/3/layout/verticalVisualTextBlock1"/>
    <dgm:cxn modelId="{CF48C69D-C839-4B08-A923-86D6F723BF29}" type="presOf" srcId="{8E21B087-FE96-4576-91DC-FAD277336404}" destId="{4D737C96-E88A-4CF3-9934-D048AC11AF5A}" srcOrd="0" destOrd="0" presId="urn:microsoft.com/office/officeart/2024/3/layout/verticalVisualTextBlock1"/>
    <dgm:cxn modelId="{F1CB84B0-B6FC-463B-8BEA-8AF768CFFAEE}" srcId="{0DC122D2-74E0-482E-A3AE-732EF28A7B24}" destId="{8BA422B2-A55A-442A-811F-1E6182ED8132}" srcOrd="0" destOrd="0" parTransId="{3ECC9DF0-9E2C-41DE-BD79-E8E4FA99B55B}" sibTransId="{7440794A-25E2-4EF0-85A7-A24827551E2A}"/>
    <dgm:cxn modelId="{78E9BCB4-36BD-40BC-A786-97485AE21D84}" type="presOf" srcId="{0DC122D2-74E0-482E-A3AE-732EF28A7B24}" destId="{0D822642-2CA9-4083-8E21-5EEC82B3C736}" srcOrd="0" destOrd="0" presId="urn:microsoft.com/office/officeart/2024/3/layout/verticalVisualTextBlock1"/>
    <dgm:cxn modelId="{4B481ABC-4F81-4BDD-902F-5CDACEA38043}" srcId="{0DC122D2-74E0-482E-A3AE-732EF28A7B24}" destId="{A28B7D7C-9082-4B1F-83F3-3B7E6DE5D53C}" srcOrd="1" destOrd="0" parTransId="{8CC698C4-96BC-4AFB-8191-8E6AD47F402D}" sibTransId="{FDDDD906-8FB1-4840-B483-F440285EA3F1}"/>
    <dgm:cxn modelId="{8F926BBF-F6A7-44C4-8EEB-AA2C688CA92A}" type="presOf" srcId="{0841A65E-A878-45B3-ADE2-B05CBB00FC54}" destId="{5DA4309F-8B8A-44CE-BF49-AB19F79AE217}" srcOrd="0" destOrd="0" presId="urn:microsoft.com/office/officeart/2024/3/layout/verticalVisualTextBlock1"/>
    <dgm:cxn modelId="{EF6BC9C4-BF2B-4FCC-9C1C-A040A07B98B9}" srcId="{0DC122D2-74E0-482E-A3AE-732EF28A7B24}" destId="{8E21B087-FE96-4576-91DC-FAD277336404}" srcOrd="2" destOrd="0" parTransId="{14B2C2BC-A94C-4AE9-99B1-098C4963D220}" sibTransId="{F2B91941-F57C-4C54-A9AC-CEB88E5FDD75}"/>
    <dgm:cxn modelId="{B5F5FAF6-2FD9-4BB9-BEEA-9384CC6FD9C1}" srcId="{8BA422B2-A55A-442A-811F-1E6182ED8132}" destId="{47B63CD4-1181-467F-A3AD-1188A12FF4F2}" srcOrd="0" destOrd="0" parTransId="{2C0789F0-A993-4D70-BAC7-1AE2183D3181}" sibTransId="{BF6AB569-681D-4411-AD5F-0A71C85EED81}"/>
    <dgm:cxn modelId="{FFD6BD92-AFC6-4977-914A-599D7C42B710}" type="presParOf" srcId="{0D822642-2CA9-4083-8E21-5EEC82B3C736}" destId="{0ECB8D86-9B40-46C9-8861-2E1325FA616F}" srcOrd="0" destOrd="0" presId="urn:microsoft.com/office/officeart/2024/3/layout/verticalVisualTextBlock1"/>
    <dgm:cxn modelId="{AE8EB1FD-815E-4C89-8EF9-E3EDEAD97CC6}" type="presParOf" srcId="{0ECB8D86-9B40-46C9-8861-2E1325FA616F}" destId="{8C7170DE-FA7E-4FCE-B5CE-9984298686D7}" srcOrd="0" destOrd="0" presId="urn:microsoft.com/office/officeart/2024/3/layout/verticalVisualTextBlock1"/>
    <dgm:cxn modelId="{8727D3D4-832F-43C7-BBC4-8663F9F2A662}" type="presParOf" srcId="{0ECB8D86-9B40-46C9-8861-2E1325FA616F}" destId="{731B3D73-369C-4E78-9018-C422A039A69D}" srcOrd="1" destOrd="0" presId="urn:microsoft.com/office/officeart/2024/3/layout/verticalVisualTextBlock1"/>
    <dgm:cxn modelId="{5542D90C-490B-4FA7-8EB5-48F6E57AEA2B}" type="presParOf" srcId="{0ECB8D86-9B40-46C9-8861-2E1325FA616F}" destId="{6D52E7B3-C894-4065-A02F-76951A67B1F8}" srcOrd="2" destOrd="0" presId="urn:microsoft.com/office/officeart/2024/3/layout/verticalVisualTextBlock1"/>
    <dgm:cxn modelId="{4D6A9EFE-9E14-4647-907D-082D180852D3}" type="presParOf" srcId="{0D822642-2CA9-4083-8E21-5EEC82B3C736}" destId="{BE845615-0C0B-440E-9691-80DC241E5F8C}" srcOrd="1" destOrd="0" presId="urn:microsoft.com/office/officeart/2024/3/layout/verticalVisualTextBlock1"/>
    <dgm:cxn modelId="{DB95EBF6-D02D-4F9D-A2B0-A0B2310541FC}" type="presParOf" srcId="{0D822642-2CA9-4083-8E21-5EEC82B3C736}" destId="{105C7989-9DD5-44BA-882A-8E056975E8E7}" srcOrd="2" destOrd="0" presId="urn:microsoft.com/office/officeart/2024/3/layout/verticalVisualTextBlock1"/>
    <dgm:cxn modelId="{08C4F748-3E15-4744-87E5-455E30617F03}" type="presParOf" srcId="{105C7989-9DD5-44BA-882A-8E056975E8E7}" destId="{A0BEC56D-EC4E-4AD5-A631-97A6E5103FFE}" srcOrd="0" destOrd="0" presId="urn:microsoft.com/office/officeart/2024/3/layout/verticalVisualTextBlock1"/>
    <dgm:cxn modelId="{8443A611-F6F8-4D9A-94D1-DAC05DFF27D8}" type="presParOf" srcId="{105C7989-9DD5-44BA-882A-8E056975E8E7}" destId="{065C16D3-44FE-404C-987D-06CB1131B1FD}" srcOrd="1" destOrd="0" presId="urn:microsoft.com/office/officeart/2024/3/layout/verticalVisualTextBlock1"/>
    <dgm:cxn modelId="{D98BAF66-0656-4F65-AFA2-05B86F377E17}" type="presParOf" srcId="{105C7989-9DD5-44BA-882A-8E056975E8E7}" destId="{35837DB7-E01C-4DFE-AEF8-E7FAA3BEDF64}" srcOrd="2" destOrd="0" presId="urn:microsoft.com/office/officeart/2024/3/layout/verticalVisualTextBlock1"/>
    <dgm:cxn modelId="{6A799AE5-2C4E-47A7-B69D-855E9CB14522}" type="presParOf" srcId="{0D822642-2CA9-4083-8E21-5EEC82B3C736}" destId="{FED7B777-14AE-4438-80A6-88E58A86E819}" srcOrd="3" destOrd="0" presId="urn:microsoft.com/office/officeart/2024/3/layout/verticalVisualTextBlock1"/>
    <dgm:cxn modelId="{B710A1A7-E1A2-45D8-9B78-BA5E55250355}" type="presParOf" srcId="{0D822642-2CA9-4083-8E21-5EEC82B3C736}" destId="{61B07EB9-5043-473D-86ED-D0D4812EDF41}" srcOrd="4" destOrd="0" presId="urn:microsoft.com/office/officeart/2024/3/layout/verticalVisualTextBlock1"/>
    <dgm:cxn modelId="{269722E8-C234-4D38-A661-98837C779D39}" type="presParOf" srcId="{61B07EB9-5043-473D-86ED-D0D4812EDF41}" destId="{281EC883-CA32-43D5-BE8E-E2944B996A43}" srcOrd="0" destOrd="0" presId="urn:microsoft.com/office/officeart/2024/3/layout/verticalVisualTextBlock1"/>
    <dgm:cxn modelId="{CF9381E6-BE74-412E-B2C9-66BE851D0885}" type="presParOf" srcId="{61B07EB9-5043-473D-86ED-D0D4812EDF41}" destId="{4D737C96-E88A-4CF3-9934-D048AC11AF5A}" srcOrd="1" destOrd="0" presId="urn:microsoft.com/office/officeart/2024/3/layout/verticalVisualTextBlock1"/>
    <dgm:cxn modelId="{72AA559C-1D9A-4152-9724-643D3A6DD9D1}" type="presParOf" srcId="{61B07EB9-5043-473D-86ED-D0D4812EDF41}" destId="{5DA4309F-8B8A-44CE-BF49-AB19F79AE217}" srcOrd="2" destOrd="0" presId="urn:microsoft.com/office/officeart/2024/3/layout/verticalVisualTextBlock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C5469A-69EA-480E-A82D-DF8A21188461}" type="doc">
      <dgm:prSet loTypeId="urn:microsoft.com/office/officeart/2024/3/layout/hArchList1" loCatId="List" qsTypeId="urn:microsoft.com/office/officeart/2005/8/quickstyle/simple1" qsCatId="simple" csTypeId="urn:microsoft.com/office/officeart/2005/8/colors/accent1_2" csCatId="accent1" phldr="1"/>
      <dgm:spPr/>
      <dgm:t>
        <a:bodyPr/>
        <a:lstStyle/>
        <a:p>
          <a:endParaRPr lang="en-US"/>
        </a:p>
      </dgm:t>
    </dgm:pt>
    <dgm:pt modelId="{34FF8C5E-7602-4447-8A7C-28DC304D6895}">
      <dgm:prSet/>
      <dgm:spPr/>
      <dgm:t>
        <a:bodyPr/>
        <a:lstStyle/>
        <a:p>
          <a:pPr>
            <a:lnSpc>
              <a:spcPct val="100000"/>
            </a:lnSpc>
            <a:defRPr b="1"/>
          </a:pPr>
          <a:r>
            <a:rPr lang="en-US"/>
            <a:t>Herramienta Poderosa</a:t>
          </a:r>
        </a:p>
      </dgm:t>
    </dgm:pt>
    <dgm:pt modelId="{DA77C05F-1DEC-469A-8BE9-6FE1989A417E}" type="parTrans" cxnId="{2888D987-1C64-4701-B1BE-465A6EDADFDC}">
      <dgm:prSet/>
      <dgm:spPr/>
      <dgm:t>
        <a:bodyPr/>
        <a:lstStyle/>
        <a:p>
          <a:endParaRPr lang="en-US"/>
        </a:p>
      </dgm:t>
    </dgm:pt>
    <dgm:pt modelId="{4B4BC25D-DFCF-47ED-A7DD-CB4B272FEB07}" type="sibTrans" cxnId="{2888D987-1C64-4701-B1BE-465A6EDADFDC}">
      <dgm:prSet/>
      <dgm:spPr/>
      <dgm:t>
        <a:bodyPr/>
        <a:lstStyle/>
        <a:p>
          <a:pPr>
            <a:lnSpc>
              <a:spcPct val="100000"/>
            </a:lnSpc>
            <a:defRPr b="1"/>
          </a:pPr>
          <a:endParaRPr lang="en-US"/>
        </a:p>
      </dgm:t>
    </dgm:pt>
    <dgm:pt modelId="{3DD20EAA-6F4F-4A7A-8A6B-EEA6CE19730D}">
      <dgm:prSet/>
      <dgm:spPr/>
      <dgm:t>
        <a:bodyPr/>
        <a:lstStyle/>
        <a:p>
          <a:pPr>
            <a:lnSpc>
              <a:spcPct val="100000"/>
            </a:lnSpc>
          </a:pPr>
          <a:r>
            <a:rPr lang="en-US"/>
            <a:t>El TMDL es fundamental para crear modelos tabulares eficaces en Power BI, facilitando la gestión de datos.</a:t>
          </a:r>
        </a:p>
      </dgm:t>
    </dgm:pt>
    <dgm:pt modelId="{3F60B9A5-DA54-4478-8713-BBA943D41566}" type="parTrans" cxnId="{0907DF56-9DE7-4D96-8484-16BBCFCD8402}">
      <dgm:prSet/>
      <dgm:spPr/>
      <dgm:t>
        <a:bodyPr/>
        <a:lstStyle/>
        <a:p>
          <a:endParaRPr lang="en-US"/>
        </a:p>
      </dgm:t>
    </dgm:pt>
    <dgm:pt modelId="{DD5D8EF6-CC34-49A4-815F-95A49DAEC0AC}" type="sibTrans" cxnId="{0907DF56-9DE7-4D96-8484-16BBCFCD8402}">
      <dgm:prSet/>
      <dgm:spPr/>
      <dgm:t>
        <a:bodyPr/>
        <a:lstStyle/>
        <a:p>
          <a:endParaRPr lang="en-US"/>
        </a:p>
      </dgm:t>
    </dgm:pt>
    <dgm:pt modelId="{F8C2AFAB-04EF-4C39-BB7D-B833D7BDAC56}">
      <dgm:prSet/>
      <dgm:spPr/>
      <dgm:t>
        <a:bodyPr/>
        <a:lstStyle/>
        <a:p>
          <a:pPr>
            <a:lnSpc>
              <a:spcPct val="100000"/>
            </a:lnSpc>
            <a:defRPr b="1"/>
          </a:pPr>
          <a:r>
            <a:rPr lang="en-US"/>
            <a:t>Optimización de Power BI</a:t>
          </a:r>
        </a:p>
      </dgm:t>
    </dgm:pt>
    <dgm:pt modelId="{F1F9D5DD-598F-44F6-9400-27E95F2BEEC4}" type="parTrans" cxnId="{B491CDB6-FA07-4D31-B612-C0EBC9B1D8EC}">
      <dgm:prSet/>
      <dgm:spPr/>
      <dgm:t>
        <a:bodyPr/>
        <a:lstStyle/>
        <a:p>
          <a:endParaRPr lang="en-US"/>
        </a:p>
      </dgm:t>
    </dgm:pt>
    <dgm:pt modelId="{601728B6-0870-45A7-BDC2-00CC7ECC935D}" type="sibTrans" cxnId="{B491CDB6-FA07-4D31-B612-C0EBC9B1D8EC}">
      <dgm:prSet/>
      <dgm:spPr/>
      <dgm:t>
        <a:bodyPr/>
        <a:lstStyle/>
        <a:p>
          <a:pPr>
            <a:lnSpc>
              <a:spcPct val="100000"/>
            </a:lnSpc>
            <a:defRPr b="1"/>
          </a:pPr>
          <a:endParaRPr lang="en-US"/>
        </a:p>
      </dgm:t>
    </dgm:pt>
    <dgm:pt modelId="{0DD7A2F4-953C-43F6-AB7A-13047C2E71FA}">
      <dgm:prSet/>
      <dgm:spPr/>
      <dgm:t>
        <a:bodyPr/>
        <a:lstStyle/>
        <a:p>
          <a:pPr>
            <a:lnSpc>
              <a:spcPct val="100000"/>
            </a:lnSpc>
          </a:pPr>
          <a:r>
            <a:rPr lang="en-US"/>
            <a:t>Al aplicar los conceptos discutidos, los usuarios pueden optimizar su uso de Power BI para mejorar su análisis de datos.</a:t>
          </a:r>
        </a:p>
      </dgm:t>
    </dgm:pt>
    <dgm:pt modelId="{9A29FAB0-3808-4E1A-A5D5-B3F29CF50A03}" type="parTrans" cxnId="{17CBAA4D-7A62-499D-86F8-F98C9D916A6B}">
      <dgm:prSet/>
      <dgm:spPr/>
      <dgm:t>
        <a:bodyPr/>
        <a:lstStyle/>
        <a:p>
          <a:endParaRPr lang="en-US"/>
        </a:p>
      </dgm:t>
    </dgm:pt>
    <dgm:pt modelId="{D029ABB4-B2D5-4084-9514-414A3F0945DB}" type="sibTrans" cxnId="{17CBAA4D-7A62-499D-86F8-F98C9D916A6B}">
      <dgm:prSet/>
      <dgm:spPr/>
      <dgm:t>
        <a:bodyPr/>
        <a:lstStyle/>
        <a:p>
          <a:endParaRPr lang="en-US"/>
        </a:p>
      </dgm:t>
    </dgm:pt>
    <dgm:pt modelId="{EE61B542-4EB5-4020-895D-24BE427FDA9C}">
      <dgm:prSet/>
      <dgm:spPr/>
      <dgm:t>
        <a:bodyPr/>
        <a:lstStyle/>
        <a:p>
          <a:pPr>
            <a:lnSpc>
              <a:spcPct val="100000"/>
            </a:lnSpc>
            <a:defRPr b="1"/>
          </a:pPr>
          <a:r>
            <a:rPr lang="en-US"/>
            <a:t>Mejora en la Toma de Decisiones</a:t>
          </a:r>
        </a:p>
      </dgm:t>
    </dgm:pt>
    <dgm:pt modelId="{AFB02D79-398C-46A5-B756-C4F1B869505F}" type="parTrans" cxnId="{3A48F371-A0BA-452D-83D3-DD1F8AA2FBF0}">
      <dgm:prSet/>
      <dgm:spPr/>
      <dgm:t>
        <a:bodyPr/>
        <a:lstStyle/>
        <a:p>
          <a:endParaRPr lang="en-US"/>
        </a:p>
      </dgm:t>
    </dgm:pt>
    <dgm:pt modelId="{F06C0F8D-9E25-4FC1-AFEF-35613653C7BC}" type="sibTrans" cxnId="{3A48F371-A0BA-452D-83D3-DD1F8AA2FBF0}">
      <dgm:prSet/>
      <dgm:spPr/>
      <dgm:t>
        <a:bodyPr/>
        <a:lstStyle/>
        <a:p>
          <a:endParaRPr lang="en-US"/>
        </a:p>
      </dgm:t>
    </dgm:pt>
    <dgm:pt modelId="{3FA3415F-F746-40A6-96D9-E8A22CDB5982}">
      <dgm:prSet/>
      <dgm:spPr/>
      <dgm:t>
        <a:bodyPr/>
        <a:lstStyle/>
        <a:p>
          <a:pPr>
            <a:lnSpc>
              <a:spcPct val="100000"/>
            </a:lnSpc>
          </a:pPr>
          <a:r>
            <a:rPr lang="en-US"/>
            <a:t>El uso efectivo del TMDL potencia la capacidad de los usuarios en la toma de decisiones informadas basadas en datos.</a:t>
          </a:r>
        </a:p>
      </dgm:t>
    </dgm:pt>
    <dgm:pt modelId="{275493D3-978B-40FC-BB59-125536A2FD55}" type="parTrans" cxnId="{EC16E2A6-E4FC-4FA1-A877-4AADDA8903BB}">
      <dgm:prSet/>
      <dgm:spPr/>
      <dgm:t>
        <a:bodyPr/>
        <a:lstStyle/>
        <a:p>
          <a:endParaRPr lang="en-US"/>
        </a:p>
      </dgm:t>
    </dgm:pt>
    <dgm:pt modelId="{645E9032-C71C-48C7-A141-B0A1AE19CB06}" type="sibTrans" cxnId="{EC16E2A6-E4FC-4FA1-A877-4AADDA8903BB}">
      <dgm:prSet/>
      <dgm:spPr/>
      <dgm:t>
        <a:bodyPr/>
        <a:lstStyle/>
        <a:p>
          <a:endParaRPr lang="en-US"/>
        </a:p>
      </dgm:t>
    </dgm:pt>
    <dgm:pt modelId="{32A98DA2-1E70-42E3-BFF8-F115888B8142}" type="pres">
      <dgm:prSet presAssocID="{C4C5469A-69EA-480E-A82D-DF8A21188461}" presName="Name0" presStyleCnt="0">
        <dgm:presLayoutVars>
          <dgm:dir/>
          <dgm:resizeHandles val="exact"/>
        </dgm:presLayoutVars>
      </dgm:prSet>
      <dgm:spPr/>
    </dgm:pt>
    <dgm:pt modelId="{07DA9521-CCB5-4D1C-8646-43002070F9BE}" type="pres">
      <dgm:prSet presAssocID="{34FF8C5E-7602-4447-8A7C-28DC304D6895}" presName="compNode" presStyleCnt="0"/>
      <dgm:spPr/>
    </dgm:pt>
    <dgm:pt modelId="{A89937F4-1582-40C2-A0D2-7042A4ABF5D8}" type="pres">
      <dgm:prSet presAssocID="{34FF8C5E-7602-4447-8A7C-28DC304D6895}" presName="pictRect" presStyleLbl="revTx" presStyleIdx="0" presStyleCnt="6">
        <dgm:presLayoutVars>
          <dgm:chMax val="0"/>
          <dgm:bulletEnabled/>
        </dgm:presLayoutVars>
      </dgm:prSet>
      <dgm:spPr/>
    </dgm:pt>
    <dgm:pt modelId="{D002388A-FB5F-403B-B0E4-1B94A5E8D2EA}" type="pres">
      <dgm:prSet presAssocID="{34FF8C5E-7602-4447-8A7C-28DC304D6895}" presName="textRect" presStyleLbl="revTx" presStyleIdx="1" presStyleCnt="6">
        <dgm:presLayoutVars>
          <dgm:bulletEnabled/>
        </dgm:presLayoutVars>
      </dgm:prSet>
      <dgm:spPr/>
    </dgm:pt>
    <dgm:pt modelId="{FB93B36C-660A-41CE-A64E-4D21FB973773}" type="pres">
      <dgm:prSet presAssocID="{4B4BC25D-DFCF-47ED-A7DD-CB4B272FEB07}" presName="sibTrans" presStyleLbl="sibTrans2D1" presStyleIdx="0" presStyleCnt="0"/>
      <dgm:spPr/>
    </dgm:pt>
    <dgm:pt modelId="{CA186062-2E2D-470F-B936-57E0E691C8A6}" type="pres">
      <dgm:prSet presAssocID="{F8C2AFAB-04EF-4C39-BB7D-B833D7BDAC56}" presName="compNode" presStyleCnt="0"/>
      <dgm:spPr/>
    </dgm:pt>
    <dgm:pt modelId="{09E47C65-36AD-49B3-9E2D-F115FE4F28A9}" type="pres">
      <dgm:prSet presAssocID="{F8C2AFAB-04EF-4C39-BB7D-B833D7BDAC56}" presName="pictRect" presStyleLbl="revTx" presStyleIdx="2" presStyleCnt="6">
        <dgm:presLayoutVars>
          <dgm:chMax val="0"/>
          <dgm:bulletEnabled/>
        </dgm:presLayoutVars>
      </dgm:prSet>
      <dgm:spPr/>
    </dgm:pt>
    <dgm:pt modelId="{1CCF755E-91C4-4262-BEAB-858755848946}" type="pres">
      <dgm:prSet presAssocID="{F8C2AFAB-04EF-4C39-BB7D-B833D7BDAC56}" presName="textRect" presStyleLbl="revTx" presStyleIdx="3" presStyleCnt="6">
        <dgm:presLayoutVars>
          <dgm:bulletEnabled/>
        </dgm:presLayoutVars>
      </dgm:prSet>
      <dgm:spPr/>
    </dgm:pt>
    <dgm:pt modelId="{2F0F5BDD-3404-4FB1-89A6-227CE66F9CC9}" type="pres">
      <dgm:prSet presAssocID="{601728B6-0870-45A7-BDC2-00CC7ECC935D}" presName="sibTrans" presStyleLbl="sibTrans2D1" presStyleIdx="0" presStyleCnt="0"/>
      <dgm:spPr/>
    </dgm:pt>
    <dgm:pt modelId="{5A87E82A-77A0-419C-AF28-FEECA867CF44}" type="pres">
      <dgm:prSet presAssocID="{EE61B542-4EB5-4020-895D-24BE427FDA9C}" presName="compNode" presStyleCnt="0"/>
      <dgm:spPr/>
    </dgm:pt>
    <dgm:pt modelId="{98C53D88-7E8F-4C5D-850B-F66A69C81845}" type="pres">
      <dgm:prSet presAssocID="{EE61B542-4EB5-4020-895D-24BE427FDA9C}" presName="pictRect" presStyleLbl="revTx" presStyleIdx="4" presStyleCnt="6">
        <dgm:presLayoutVars>
          <dgm:chMax val="0"/>
          <dgm:bulletEnabled/>
        </dgm:presLayoutVars>
      </dgm:prSet>
      <dgm:spPr/>
    </dgm:pt>
    <dgm:pt modelId="{ACB9DF50-1918-4156-BF2F-2709D0970AA3}" type="pres">
      <dgm:prSet presAssocID="{EE61B542-4EB5-4020-895D-24BE427FDA9C}" presName="textRect" presStyleLbl="revTx" presStyleIdx="5" presStyleCnt="6">
        <dgm:presLayoutVars>
          <dgm:bulletEnabled/>
        </dgm:presLayoutVars>
      </dgm:prSet>
      <dgm:spPr/>
    </dgm:pt>
  </dgm:ptLst>
  <dgm:cxnLst>
    <dgm:cxn modelId="{AA0EB312-D972-4456-89C2-A0370459AA7A}" type="presOf" srcId="{3DD20EAA-6F4F-4A7A-8A6B-EEA6CE19730D}" destId="{D002388A-FB5F-403B-B0E4-1B94A5E8D2EA}" srcOrd="0" destOrd="0" presId="urn:microsoft.com/office/officeart/2024/3/layout/hArchList1"/>
    <dgm:cxn modelId="{ABFDCA13-3A7F-480D-B916-CFB802A468F7}" type="presOf" srcId="{3FA3415F-F746-40A6-96D9-E8A22CDB5982}" destId="{ACB9DF50-1918-4156-BF2F-2709D0970AA3}" srcOrd="0" destOrd="0" presId="urn:microsoft.com/office/officeart/2024/3/layout/hArchList1"/>
    <dgm:cxn modelId="{BF158361-1307-410B-B685-673FD332D8C2}" type="presOf" srcId="{EE61B542-4EB5-4020-895D-24BE427FDA9C}" destId="{98C53D88-7E8F-4C5D-850B-F66A69C81845}" srcOrd="0" destOrd="0" presId="urn:microsoft.com/office/officeart/2024/3/layout/hArchList1"/>
    <dgm:cxn modelId="{500B9F67-70F3-4979-AE1F-38DB2E74862E}" type="presOf" srcId="{34FF8C5E-7602-4447-8A7C-28DC304D6895}" destId="{A89937F4-1582-40C2-A0D2-7042A4ABF5D8}" srcOrd="0" destOrd="0" presId="urn:microsoft.com/office/officeart/2024/3/layout/hArchList1"/>
    <dgm:cxn modelId="{17CBAA4D-7A62-499D-86F8-F98C9D916A6B}" srcId="{F8C2AFAB-04EF-4C39-BB7D-B833D7BDAC56}" destId="{0DD7A2F4-953C-43F6-AB7A-13047C2E71FA}" srcOrd="0" destOrd="0" parTransId="{9A29FAB0-3808-4E1A-A5D5-B3F29CF50A03}" sibTransId="{D029ABB4-B2D5-4084-9514-414A3F0945DB}"/>
    <dgm:cxn modelId="{2223EE50-A68D-4DA7-BB65-072B6D227C0B}" type="presOf" srcId="{0DD7A2F4-953C-43F6-AB7A-13047C2E71FA}" destId="{1CCF755E-91C4-4262-BEAB-858755848946}" srcOrd="0" destOrd="0" presId="urn:microsoft.com/office/officeart/2024/3/layout/hArchList1"/>
    <dgm:cxn modelId="{3A48F371-A0BA-452D-83D3-DD1F8AA2FBF0}" srcId="{C4C5469A-69EA-480E-A82D-DF8A21188461}" destId="{EE61B542-4EB5-4020-895D-24BE427FDA9C}" srcOrd="2" destOrd="0" parTransId="{AFB02D79-398C-46A5-B756-C4F1B869505F}" sibTransId="{F06C0F8D-9E25-4FC1-AFEF-35613653C7BC}"/>
    <dgm:cxn modelId="{0907DF56-9DE7-4D96-8484-16BBCFCD8402}" srcId="{34FF8C5E-7602-4447-8A7C-28DC304D6895}" destId="{3DD20EAA-6F4F-4A7A-8A6B-EEA6CE19730D}" srcOrd="0" destOrd="0" parTransId="{3F60B9A5-DA54-4478-8713-BBA943D41566}" sibTransId="{DD5D8EF6-CC34-49A4-815F-95A49DAEC0AC}"/>
    <dgm:cxn modelId="{2888D987-1C64-4701-B1BE-465A6EDADFDC}" srcId="{C4C5469A-69EA-480E-A82D-DF8A21188461}" destId="{34FF8C5E-7602-4447-8A7C-28DC304D6895}" srcOrd="0" destOrd="0" parTransId="{DA77C05F-1DEC-469A-8BE9-6FE1989A417E}" sibTransId="{4B4BC25D-DFCF-47ED-A7DD-CB4B272FEB07}"/>
    <dgm:cxn modelId="{EC16E2A6-E4FC-4FA1-A877-4AADDA8903BB}" srcId="{EE61B542-4EB5-4020-895D-24BE427FDA9C}" destId="{3FA3415F-F746-40A6-96D9-E8A22CDB5982}" srcOrd="0" destOrd="0" parTransId="{275493D3-978B-40FC-BB59-125536A2FD55}" sibTransId="{645E9032-C71C-48C7-A141-B0A1AE19CB06}"/>
    <dgm:cxn modelId="{B491CDB6-FA07-4D31-B612-C0EBC9B1D8EC}" srcId="{C4C5469A-69EA-480E-A82D-DF8A21188461}" destId="{F8C2AFAB-04EF-4C39-BB7D-B833D7BDAC56}" srcOrd="1" destOrd="0" parTransId="{F1F9D5DD-598F-44F6-9400-27E95F2BEEC4}" sibTransId="{601728B6-0870-45A7-BDC2-00CC7ECC935D}"/>
    <dgm:cxn modelId="{88238DCD-E595-402A-9F9E-1A5C485C106F}" type="presOf" srcId="{F8C2AFAB-04EF-4C39-BB7D-B833D7BDAC56}" destId="{09E47C65-36AD-49B3-9E2D-F115FE4F28A9}" srcOrd="0" destOrd="0" presId="urn:microsoft.com/office/officeart/2024/3/layout/hArchList1"/>
    <dgm:cxn modelId="{02B492D6-9C6B-415D-8405-B93C37E28FA8}" type="presOf" srcId="{601728B6-0870-45A7-BDC2-00CC7ECC935D}" destId="{2F0F5BDD-3404-4FB1-89A6-227CE66F9CC9}" srcOrd="0" destOrd="0" presId="urn:microsoft.com/office/officeart/2024/3/layout/hArchList1"/>
    <dgm:cxn modelId="{CA8B22DD-0EC2-42CA-8D56-4403707D2A26}" type="presOf" srcId="{4B4BC25D-DFCF-47ED-A7DD-CB4B272FEB07}" destId="{FB93B36C-660A-41CE-A64E-4D21FB973773}" srcOrd="0" destOrd="0" presId="urn:microsoft.com/office/officeart/2024/3/layout/hArchList1"/>
    <dgm:cxn modelId="{B60169EE-CD7A-450A-9AB2-9791A421EEC1}" type="presOf" srcId="{C4C5469A-69EA-480E-A82D-DF8A21188461}" destId="{32A98DA2-1E70-42E3-BFF8-F115888B8142}" srcOrd="0" destOrd="0" presId="urn:microsoft.com/office/officeart/2024/3/layout/hArchList1"/>
    <dgm:cxn modelId="{3317C09B-3533-4DE3-BB62-686164AD8452}" type="presParOf" srcId="{32A98DA2-1E70-42E3-BFF8-F115888B8142}" destId="{07DA9521-CCB5-4D1C-8646-43002070F9BE}" srcOrd="0" destOrd="0" presId="urn:microsoft.com/office/officeart/2024/3/layout/hArchList1"/>
    <dgm:cxn modelId="{5FD2F2C8-0414-4566-AD79-F2009C161EFB}" type="presParOf" srcId="{07DA9521-CCB5-4D1C-8646-43002070F9BE}" destId="{A89937F4-1582-40C2-A0D2-7042A4ABF5D8}" srcOrd="0" destOrd="0" presId="urn:microsoft.com/office/officeart/2024/3/layout/hArchList1"/>
    <dgm:cxn modelId="{E4EC76C1-867C-47D1-9A7B-3F8CC792DB64}" type="presParOf" srcId="{07DA9521-CCB5-4D1C-8646-43002070F9BE}" destId="{D002388A-FB5F-403B-B0E4-1B94A5E8D2EA}" srcOrd="1" destOrd="0" presId="urn:microsoft.com/office/officeart/2024/3/layout/hArchList1"/>
    <dgm:cxn modelId="{473034AE-107C-4FB2-87A8-5141643000A8}" type="presParOf" srcId="{32A98DA2-1E70-42E3-BFF8-F115888B8142}" destId="{FB93B36C-660A-41CE-A64E-4D21FB973773}" srcOrd="1" destOrd="0" presId="urn:microsoft.com/office/officeart/2024/3/layout/hArchList1"/>
    <dgm:cxn modelId="{C4EE7E09-8B2D-445D-A29D-B64FD9BFE537}" type="presParOf" srcId="{32A98DA2-1E70-42E3-BFF8-F115888B8142}" destId="{CA186062-2E2D-470F-B936-57E0E691C8A6}" srcOrd="2" destOrd="0" presId="urn:microsoft.com/office/officeart/2024/3/layout/hArchList1"/>
    <dgm:cxn modelId="{4B8298FF-4121-4FEB-9FEF-DC2FF3ED1662}" type="presParOf" srcId="{CA186062-2E2D-470F-B936-57E0E691C8A6}" destId="{09E47C65-36AD-49B3-9E2D-F115FE4F28A9}" srcOrd="0" destOrd="0" presId="urn:microsoft.com/office/officeart/2024/3/layout/hArchList1"/>
    <dgm:cxn modelId="{C59983F1-D93F-40A4-A40B-6C3188098CF4}" type="presParOf" srcId="{CA186062-2E2D-470F-B936-57E0E691C8A6}" destId="{1CCF755E-91C4-4262-BEAB-858755848946}" srcOrd="1" destOrd="0" presId="urn:microsoft.com/office/officeart/2024/3/layout/hArchList1"/>
    <dgm:cxn modelId="{D8637F63-875B-46F1-B691-B719B697C510}" type="presParOf" srcId="{32A98DA2-1E70-42E3-BFF8-F115888B8142}" destId="{2F0F5BDD-3404-4FB1-89A6-227CE66F9CC9}" srcOrd="3" destOrd="0" presId="urn:microsoft.com/office/officeart/2024/3/layout/hArchList1"/>
    <dgm:cxn modelId="{36681389-532B-4A0D-8AD0-ED544C101676}" type="presParOf" srcId="{32A98DA2-1E70-42E3-BFF8-F115888B8142}" destId="{5A87E82A-77A0-419C-AF28-FEECA867CF44}" srcOrd="4" destOrd="0" presId="urn:microsoft.com/office/officeart/2024/3/layout/hArchList1"/>
    <dgm:cxn modelId="{905C8FBA-98C0-4C84-BFBF-A30DD67C9A1D}" type="presParOf" srcId="{5A87E82A-77A0-419C-AF28-FEECA867CF44}" destId="{98C53D88-7E8F-4C5D-850B-F66A69C81845}" srcOrd="0" destOrd="0" presId="urn:microsoft.com/office/officeart/2024/3/layout/hArchList1"/>
    <dgm:cxn modelId="{7ED15DD4-F198-43FD-A1F4-A2219F22C45F}" type="presParOf" srcId="{5A87E82A-77A0-419C-AF28-FEECA867CF44}" destId="{ACB9DF50-1918-4156-BF2F-2709D0970AA3}" srcOrd="1" destOrd="0" presId="urn:microsoft.com/office/officeart/2024/3/layout/hArc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7170DE-FA7E-4FCE-B5CE-9984298686D7}">
      <dsp:nvSpPr>
        <dsp:cNvPr id="0" name=""/>
        <dsp:cNvSpPr/>
      </dsp:nvSpPr>
      <dsp:spPr>
        <a:xfrm>
          <a:off x="0" y="0"/>
          <a:ext cx="1610980" cy="1610980"/>
        </a:xfrm>
        <a:prstGeom prst="rect">
          <a:avLst/>
        </a:prstGeom>
        <a:blipFill>
          <a:blip xmlns:r="http://schemas.openxmlformats.org/officeDocument/2006/relationships" r:embed="rId1">
            <a:extLst>
              <a:ext uri="{28A0092B-C50C-407E-A947-70E740481C1C}">
                <a14:useLocalDpi xmlns:a14="http://schemas.microsoft.com/office/drawing/2010/main" val="0"/>
              </a:ext>
            </a:extLst>
          </a:blip>
          <a:srcRect l="1845" r="31409" b="6"/>
          <a:stretch/>
        </a:blipFill>
        <a:ln>
          <a:noFill/>
        </a:ln>
        <a:effectLst/>
      </dsp:spPr>
      <dsp:style>
        <a:lnRef idx="0">
          <a:scrgbClr r="0" g="0" b="0"/>
        </a:lnRef>
        <a:fillRef idx="3">
          <a:scrgbClr r="0" g="0" b="0"/>
        </a:fillRef>
        <a:effectRef idx="2">
          <a:scrgbClr r="0" g="0" b="0"/>
        </a:effectRef>
        <a:fontRef idx="minor">
          <a:schemeClr val="lt1"/>
        </a:fontRef>
      </dsp:style>
    </dsp:sp>
    <dsp:sp modelId="{731B3D73-369C-4E78-9018-C422A039A69D}">
      <dsp:nvSpPr>
        <dsp:cNvPr id="0" name=""/>
        <dsp:cNvSpPr/>
      </dsp:nvSpPr>
      <dsp:spPr>
        <a:xfrm>
          <a:off x="1790980" y="0"/>
          <a:ext cx="5800878" cy="363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Modelos Tabulares Efectivos</a:t>
          </a:r>
        </a:p>
      </dsp:txBody>
      <dsp:txXfrm>
        <a:off x="1790980" y="0"/>
        <a:ext cx="5800878" cy="363528"/>
      </dsp:txXfrm>
    </dsp:sp>
    <dsp:sp modelId="{6D52E7B3-C894-4065-A02F-76951A67B1F8}">
      <dsp:nvSpPr>
        <dsp:cNvPr id="0" name=""/>
        <dsp:cNvSpPr/>
      </dsp:nvSpPr>
      <dsp:spPr>
        <a:xfrm>
          <a:off x="1790980" y="363528"/>
          <a:ext cx="5800878" cy="1247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Los modelos tabulares son herramientas poderosas que permiten visualizar datos y fomentar una mejor comprensión en la toma de decisiones.</a:t>
          </a:r>
        </a:p>
      </dsp:txBody>
      <dsp:txXfrm>
        <a:off x="1790980" y="363528"/>
        <a:ext cx="5800878" cy="1247452"/>
      </dsp:txXfrm>
    </dsp:sp>
    <dsp:sp modelId="{A0BEC56D-EC4E-4AD5-A631-97A6E5103FFE}">
      <dsp:nvSpPr>
        <dsp:cNvPr id="0" name=""/>
        <dsp:cNvSpPr/>
      </dsp:nvSpPr>
      <dsp:spPr>
        <a:xfrm>
          <a:off x="0" y="1739859"/>
          <a:ext cx="1610980" cy="1610980"/>
        </a:xfrm>
        <a:prstGeom prst="rect">
          <a:avLst/>
        </a:prstGeom>
        <a:blipFill>
          <a:blip xmlns:r="http://schemas.openxmlformats.org/officeDocument/2006/relationships" r:embed="rId2">
            <a:extLst>
              <a:ext uri="{28A0092B-C50C-407E-A947-70E740481C1C}">
                <a14:useLocalDpi xmlns:a14="http://schemas.microsoft.com/office/drawing/2010/main" val="0"/>
              </a:ext>
            </a:extLst>
          </a:blip>
          <a:srcRect l="29638" r="31363" b="2"/>
          <a:stretch/>
        </a:blipFill>
        <a:ln>
          <a:noFill/>
        </a:ln>
        <a:effectLst/>
      </dsp:spPr>
      <dsp:style>
        <a:lnRef idx="0">
          <a:scrgbClr r="0" g="0" b="0"/>
        </a:lnRef>
        <a:fillRef idx="3">
          <a:scrgbClr r="0" g="0" b="0"/>
        </a:fillRef>
        <a:effectRef idx="2">
          <a:scrgbClr r="0" g="0" b="0"/>
        </a:effectRef>
        <a:fontRef idx="minor">
          <a:schemeClr val="lt1"/>
        </a:fontRef>
      </dsp:style>
    </dsp:sp>
    <dsp:sp modelId="{065C16D3-44FE-404C-987D-06CB1131B1FD}">
      <dsp:nvSpPr>
        <dsp:cNvPr id="0" name=""/>
        <dsp:cNvSpPr/>
      </dsp:nvSpPr>
      <dsp:spPr>
        <a:xfrm>
          <a:off x="1790980" y="1739859"/>
          <a:ext cx="5800878" cy="363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Aplicación Práctica de TMDL</a:t>
          </a:r>
        </a:p>
      </dsp:txBody>
      <dsp:txXfrm>
        <a:off x="1790980" y="1739859"/>
        <a:ext cx="5800878" cy="363528"/>
      </dsp:txXfrm>
    </dsp:sp>
    <dsp:sp modelId="{35837DB7-E01C-4DFE-AEF8-E7FAA3BEDF64}">
      <dsp:nvSpPr>
        <dsp:cNvPr id="0" name=""/>
        <dsp:cNvSpPr/>
      </dsp:nvSpPr>
      <dsp:spPr>
        <a:xfrm>
          <a:off x="1790980" y="2103387"/>
          <a:ext cx="5800878" cy="1247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Al aplicar conceptos de TMDL en situaciones del mundo real, podemos mejorar significativamente el proceso de toma de decisiones.</a:t>
          </a:r>
        </a:p>
      </dsp:txBody>
      <dsp:txXfrm>
        <a:off x="1790980" y="2103387"/>
        <a:ext cx="5800878" cy="1247452"/>
      </dsp:txXfrm>
    </dsp:sp>
    <dsp:sp modelId="{281EC883-CA32-43D5-BE8E-E2944B996A43}">
      <dsp:nvSpPr>
        <dsp:cNvPr id="0" name=""/>
        <dsp:cNvSpPr/>
      </dsp:nvSpPr>
      <dsp:spPr>
        <a:xfrm>
          <a:off x="0" y="3479718"/>
          <a:ext cx="1610980" cy="1610980"/>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l="33249" r="5" b="6"/>
          <a:stretch/>
        </a:blipFill>
        <a:ln>
          <a:noFill/>
        </a:ln>
        <a:effectLst/>
      </dsp:spPr>
      <dsp:style>
        <a:lnRef idx="0">
          <a:scrgbClr r="0" g="0" b="0"/>
        </a:lnRef>
        <a:fillRef idx="3">
          <a:scrgbClr r="0" g="0" b="0"/>
        </a:fillRef>
        <a:effectRef idx="2">
          <a:scrgbClr r="0" g="0" b="0"/>
        </a:effectRef>
        <a:fontRef idx="minor">
          <a:schemeClr val="lt1"/>
        </a:fontRef>
      </dsp:style>
    </dsp:sp>
    <dsp:sp modelId="{4D737C96-E88A-4CF3-9934-D048AC11AF5A}">
      <dsp:nvSpPr>
        <dsp:cNvPr id="0" name=""/>
        <dsp:cNvSpPr/>
      </dsp:nvSpPr>
      <dsp:spPr>
        <a:xfrm>
          <a:off x="1790980" y="3479718"/>
          <a:ext cx="5800878" cy="3635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Mejora de Decisiones Basadas en Datos</a:t>
          </a:r>
        </a:p>
      </dsp:txBody>
      <dsp:txXfrm>
        <a:off x="1790980" y="3479718"/>
        <a:ext cx="5800878" cy="363528"/>
      </dsp:txXfrm>
    </dsp:sp>
    <dsp:sp modelId="{5DA4309F-8B8A-44CE-BF49-AB19F79AE217}">
      <dsp:nvSpPr>
        <dsp:cNvPr id="0" name=""/>
        <dsp:cNvSpPr/>
      </dsp:nvSpPr>
      <dsp:spPr>
        <a:xfrm>
          <a:off x="1790980" y="3843246"/>
          <a:ext cx="5800878" cy="12474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El uso de modelos tabulares facilita la identificación de patrones y tendencias en los datos que informan decisiones estratégicas.</a:t>
          </a:r>
        </a:p>
      </dsp:txBody>
      <dsp:txXfrm>
        <a:off x="1790980" y="3843246"/>
        <a:ext cx="5800878" cy="12474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9937F4-1582-40C2-A0D2-7042A4ABF5D8}">
      <dsp:nvSpPr>
        <dsp:cNvPr id="0" name=""/>
        <dsp:cNvSpPr/>
      </dsp:nvSpPr>
      <dsp:spPr>
        <a:xfrm>
          <a:off x="0" y="0"/>
          <a:ext cx="3370557" cy="573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Herramienta Poderosa</a:t>
          </a:r>
        </a:p>
      </dsp:txBody>
      <dsp:txXfrm>
        <a:off x="0" y="0"/>
        <a:ext cx="3370557" cy="573657"/>
      </dsp:txXfrm>
    </dsp:sp>
    <dsp:sp modelId="{D002388A-FB5F-403B-B0E4-1B94A5E8D2EA}">
      <dsp:nvSpPr>
        <dsp:cNvPr id="0" name=""/>
        <dsp:cNvSpPr/>
      </dsp:nvSpPr>
      <dsp:spPr>
        <a:xfrm>
          <a:off x="0" y="573657"/>
          <a:ext cx="3370557" cy="1924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El TMDL es fundamental para crear modelos tabulares eficaces en Power BI, facilitando la gestión de datos.</a:t>
          </a:r>
        </a:p>
      </dsp:txBody>
      <dsp:txXfrm>
        <a:off x="0" y="573657"/>
        <a:ext cx="3370557" cy="1924032"/>
      </dsp:txXfrm>
    </dsp:sp>
    <dsp:sp modelId="{09E47C65-36AD-49B3-9E2D-F115FE4F28A9}">
      <dsp:nvSpPr>
        <dsp:cNvPr id="0" name=""/>
        <dsp:cNvSpPr/>
      </dsp:nvSpPr>
      <dsp:spPr>
        <a:xfrm>
          <a:off x="3707612" y="0"/>
          <a:ext cx="3370557" cy="573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Optimización de Power BI</a:t>
          </a:r>
        </a:p>
      </dsp:txBody>
      <dsp:txXfrm>
        <a:off x="3707612" y="0"/>
        <a:ext cx="3370557" cy="573657"/>
      </dsp:txXfrm>
    </dsp:sp>
    <dsp:sp modelId="{1CCF755E-91C4-4262-BEAB-858755848946}">
      <dsp:nvSpPr>
        <dsp:cNvPr id="0" name=""/>
        <dsp:cNvSpPr/>
      </dsp:nvSpPr>
      <dsp:spPr>
        <a:xfrm>
          <a:off x="3707612" y="573657"/>
          <a:ext cx="3370557" cy="1924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Al aplicar los conceptos discutidos, los usuarios pueden optimizar su uso de Power BI para mejorar su análisis de datos.</a:t>
          </a:r>
        </a:p>
      </dsp:txBody>
      <dsp:txXfrm>
        <a:off x="3707612" y="573657"/>
        <a:ext cx="3370557" cy="1924032"/>
      </dsp:txXfrm>
    </dsp:sp>
    <dsp:sp modelId="{98C53D88-7E8F-4C5D-850B-F66A69C81845}">
      <dsp:nvSpPr>
        <dsp:cNvPr id="0" name=""/>
        <dsp:cNvSpPr/>
      </dsp:nvSpPr>
      <dsp:spPr>
        <a:xfrm>
          <a:off x="7415225" y="0"/>
          <a:ext cx="3370557" cy="5736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22860" rIns="22860" bIns="22860" numCol="1" spcCol="1270" anchor="t" anchorCtr="0">
          <a:noAutofit/>
        </a:bodyPr>
        <a:lstStyle/>
        <a:p>
          <a:pPr marL="0" lvl="0" indent="0" algn="l" defTabSz="800100">
            <a:lnSpc>
              <a:spcPct val="100000"/>
            </a:lnSpc>
            <a:spcBef>
              <a:spcPct val="0"/>
            </a:spcBef>
            <a:spcAft>
              <a:spcPct val="35000"/>
            </a:spcAft>
            <a:buNone/>
            <a:defRPr b="1"/>
          </a:pPr>
          <a:r>
            <a:rPr lang="en-US" sz="1800" kern="1200"/>
            <a:t>Mejora en la Toma de Decisiones</a:t>
          </a:r>
        </a:p>
      </dsp:txBody>
      <dsp:txXfrm>
        <a:off x="7415225" y="0"/>
        <a:ext cx="3370557" cy="573657"/>
      </dsp:txXfrm>
    </dsp:sp>
    <dsp:sp modelId="{ACB9DF50-1918-4156-BF2F-2709D0970AA3}">
      <dsp:nvSpPr>
        <dsp:cNvPr id="0" name=""/>
        <dsp:cNvSpPr/>
      </dsp:nvSpPr>
      <dsp:spPr>
        <a:xfrm>
          <a:off x="7415225" y="573657"/>
          <a:ext cx="3370557" cy="192403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7160" tIns="17780" rIns="17780" bIns="17780" numCol="1" spcCol="1270" anchor="t" anchorCtr="0">
          <a:noAutofit/>
        </a:bodyPr>
        <a:lstStyle/>
        <a:p>
          <a:pPr marL="0" lvl="0" indent="0" algn="l" defTabSz="622300">
            <a:lnSpc>
              <a:spcPct val="100000"/>
            </a:lnSpc>
            <a:spcBef>
              <a:spcPct val="0"/>
            </a:spcBef>
            <a:spcAft>
              <a:spcPct val="35000"/>
            </a:spcAft>
            <a:buNone/>
          </a:pPr>
          <a:r>
            <a:rPr lang="en-US" sz="1400" kern="1200"/>
            <a:t>El uso efectivo del TMDL potencia la capacidad de los usuarios en la toma de decisiones informadas basadas en datos.</a:t>
          </a:r>
        </a:p>
      </dsp:txBody>
      <dsp:txXfrm>
        <a:off x="7415225" y="573657"/>
        <a:ext cx="3370557" cy="1924032"/>
      </dsp:txXfrm>
    </dsp:sp>
  </dsp:spTree>
</dsp:drawing>
</file>

<file path=ppt/diagrams/layout1.xml><?xml version="1.0" encoding="utf-8"?>
<dgm:layoutDef xmlns:dgm="http://schemas.openxmlformats.org/drawingml/2006/diagram" xmlns:a="http://schemas.openxmlformats.org/drawingml/2006/main" uniqueId="urn:microsoft.com/office/officeart/2024/3/layout/verticalVisualTextBlock1">
  <dgm:title val="Vertical Visual Text Blocks"/>
  <dgm:desc val="Pictures with short bits of text with formatted headers. Use as an easier-to-read alternative to a bulleted list."/>
  <dgm:catLst>
    <dgm:cat type="picture" pri="1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Root">
    <dgm:varLst>
      <dgm:dir/>
      <dgm:resizeHandles val="exact"/>
    </dgm:varLst>
    <dgm:choose name="BasedOnLanguageDirection">
      <dgm:if name="LeftToRight" func="var" arg="dir" op="equ" val="norm">
        <dgm:alg type="lin">
          <dgm:param type="linDir" val="fromT"/>
          <dgm:param type="vertAlign" val="t"/>
          <dgm:param type="horzAlign" val="l"/>
        </dgm:alg>
      </dgm:if>
      <dgm:else name="RightToLeft">
        <dgm:alg type="lin">
          <dgm:param type="linDir" val="fromT"/>
          <dgm:param type="vertAlign" val="t"/>
          <dgm:param type="horzAlign" val="r"/>
        </dgm:alg>
      </dgm:else>
    </dgm:choose>
    <dgm:presOf/>
    <dgm:constrLst>
      <dgm:constr type="primFontSz" for="des" forName="Subtitle" op="equ" val="18"/>
      <dgm:constr type="primFontSz" for="des" forName="Description" refType="primFontSz" refFor="des" refForName="Subtitle" op="equ" fact="0.77"/>
      <dgm:constr type="w" for="ch" forName="Composite" refType="w"/>
      <dgm:constr type="h" for="ch" forName="Composite" refType="h"/>
      <dgm:constr type="h" for="ch" forName="sibTrans" refType="h" refFor="ch" refForName="Composite" fact="0.08"/>
      <dgm:constr type="sp" refType="w" refFor="ch" refForName="Composite" op="equ" fact="0.1"/>
    </dgm:constrLst>
    <dgm:ruleLst/>
    <dgm:forEach name="DirectChildrenOfRoot" axis="ch" ptType="node">
      <dgm:layoutNode name="Composite">
        <dgm:alg type="composite"/>
        <dgm:shape xmlns:r="http://schemas.openxmlformats.org/officeDocument/2006/relationships" r:blip="">
          <dgm:adjLst/>
        </dgm:shape>
        <dgm:presOf/>
        <dgm:constrLst>
          <dgm:constr type="w" for="ch" forName="Picture" refType="w" fact="0.335"/>
          <dgm:constr type="h" for="ch" forName="Picture" refType="w" refFor="ch" refForName="Picture" op="equ"/>
          <dgm:constr type="h" for="ch" forName="Picture" refType="h" op="lte"/>
          <dgm:constr type="l" for="ch" forName="Subtitle" refType="r" refFor="ch" refForName="Picture"/>
          <dgm:constr type="lOff" for="ch" forName="Subtitle" val="5"/>
          <dgm:constr type="h" for="ch" forName="Subtitle" refType="h" fact="0.1"/>
          <dgm:constr type="t" for="ch" forName="Description" refType="b" refFor="ch" refForName="Subtitle"/>
          <dgm:constr type="l" for="ch" forName="Description" refType="r" refFor="ch" refForName="Picture"/>
          <dgm:constr type="lOff" for="ch" forName="Description" val="5"/>
        </dgm:constrLst>
        <dgm:ruleLst/>
        <dgm:layoutNode name="Picture" styleLbl="node1">
          <dgm:alg type="sp"/>
          <dgm:shape xmlns:r="http://schemas.openxmlformats.org/officeDocument/2006/relationships" type="rect" r:blip="" blipPhldr="1">
            <dgm:adjLst/>
          </dgm:shape>
          <dgm:presOf/>
          <dgm:constrLst/>
          <dgm:ruleLst/>
        </dgm:layoutNode>
        <dgm:layoutNode name="Subtitle"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SubtitleConstraintsBasedOnLanguageDirection">
            <dgm:if name="SubtitleIsLeftToRight" func="var" arg="dir" op="equ" val="norm">
              <dgm:constrLst>
                <dgm:constr type="h" refType="w" op="lte" fact="0.4"/>
                <dgm:constr type="lMarg"/>
                <dgm:constr type="rMarg" refType="primFontSz" fact="0.1"/>
                <dgm:constr type="tMarg" refType="primFontSz" fact="0.1"/>
                <dgm:constr type="bMarg" refType="primFontSz" fact="0.1"/>
              </dgm:constrLst>
            </dgm:if>
            <dgm:else name="SubtitleIsRightToLeft">
              <dgm:constrLst>
                <dgm:constr type="h" refType="w" op="lte" fact="0.4"/>
                <dgm:constr type="rMarg"/>
                <dgm:constr type="lMarg" refType="primFontSz" fact="0.1"/>
                <dgm:constr type="tMarg" refType="primFontSz" fact="0.1"/>
                <dgm:constr type="bMarg" refType="primFontSz" fact="0.1"/>
              </dgm:constrLst>
            </dgm:else>
          </dgm:choose>
          <dgm:ruleLst>
            <dgm:rule type="h" val="INF" fact="NaN" max="NaN"/>
            <dgm:rule type="primFontSz" val="5" fact="NaN" max="NaN"/>
          </dgm:ruleLst>
        </dgm:layoutNode>
        <dgm:layoutNode name="Description"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DescriptionConstraintsBasedOnLanguageDirection">
            <dgm:if name="DescriptionIsLeftToRight" func="var" arg="dir" op="equ" val="norm">
              <dgm:constrLst>
                <dgm:constr type="lMarg"/>
                <dgm:constr type="rMarg" refType="primFontSz" fact="0.1"/>
                <dgm:constr type="tMarg" refType="primFontSz" fact="0.1"/>
                <dgm:constr type="bMarg" refType="primFontSz" fact="0.1"/>
              </dgm:constrLst>
            </dgm:if>
            <dgm:else name="DescriptionIsRightToLeft">
              <dgm:constrLst>
                <dgm:constr type="lMarg" refType="primFontSz" fact="0.1"/>
                <dgm:constr type="rMarg"/>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24/3/layout/hArchList1">
  <dgm:title val="Horizontal Text Blocks"/>
  <dgm:desc val="Short bits of text with formatted headers. Use as an easier-to-read alternative to a bulleted list."/>
  <dgm:catLst>
    <dgm:cat type="list" pri="100"/>
    <dgm:cat type="timeline" pri="500"/>
    <dgm:cat type="process" pri="6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vertAlign" val="t"/>
          <dgm:param type="horzAlign" val="l"/>
        </dgm:alg>
      </dgm:if>
      <dgm:else name="Name3">
        <dgm:alg type="lin">
          <dgm:param type="vertAlign" val="t"/>
          <dgm:param type="horzAlign" val="r"/>
        </dgm:alg>
      </dgm:else>
    </dgm:choose>
    <dgm:presOf/>
    <dgm:constrLst>
      <dgm:constr type="primFontSz" for="des" forName="pictRect" op="equ" val="18"/>
      <dgm:constr type="primFontSz" for="des" forName="textRect" refType="primFontSz" refFor="des" refForName="pictRect" op="equ" fact="0.77"/>
      <dgm:constr type="w" for="ch" forName="compNode" refType="w"/>
      <dgm:constr type="h" for="ch" forName="compNode" refType="h"/>
      <dgm:constr type="h" for="des" forName="pictRect" op="equ"/>
      <dgm:constr type="h" for="des" forName="pictRect" refType="primFontSz" refFor="des" refForName="pictRect" fact="3"/>
      <dgm:constr type="w" for="ch" ptType="sibTrans" refType="w" refFor="ch" refForName="compNode" op="equ" fact="0.1"/>
      <dgm:constr type="sp" refType="w" refFor="ch" refForName="compNode" op="equ" fact="0.1"/>
    </dgm:constrLst>
    <dgm:ruleLst/>
    <dgm:forEach name="Name4" axis="ch" ptType="node" cnt="20">
      <dgm:layoutNode name="compNode">
        <dgm:alg type="composite"/>
        <dgm:shape xmlns:r="http://schemas.openxmlformats.org/officeDocument/2006/relationships" r:blip="">
          <dgm:adjLst/>
        </dgm:shape>
        <dgm:presOf axis="self"/>
        <dgm:constrLst>
          <dgm:constr type="h" for="ch" forName="pictRect" refType="h" fact="0.1"/>
          <dgm:constr type="l" for="ch" forName="pictRect"/>
          <dgm:constr type="t" for="ch" forName="pictRect"/>
          <dgm:constr type="l" for="ch" forName="textRect"/>
          <dgm:constr type="t" for="ch" forName="textRect" refType="b" refFor="ch" refForName="pictRect"/>
        </dgm:constrLst>
        <dgm:ruleLst/>
        <dgm:layoutNode name="pictRect" styleLbl="revTx">
          <dgm:varLst>
            <dgm:chMax val="0"/>
            <dgm:bulletEnabled/>
          </dgm:varLst>
          <dgm:alg type="tx">
            <dgm:param type="parTxLTRAlign" val="l"/>
            <dgm:param type="parTxRTLAlign" val="r"/>
            <dgm:param type="txAnchorVert" val="t"/>
          </dgm:alg>
          <dgm:shape xmlns:r="http://schemas.openxmlformats.org/officeDocument/2006/relationships" type="rect" r:blip="">
            <dgm:adjLst/>
          </dgm:shape>
          <dgm:presOf axis="self"/>
          <dgm:choose name="choosePictRectConstraints">
            <dgm:if name="ifPictRectConstraints" func="var" arg="dir" op="equ" val="norm">
              <dgm:constrLst>
                <dgm:constr type="h" refType="w" op="lte" fact="0.4"/>
                <dgm:constr type="lMarg" val="10.8"/>
                <dgm:constr type="rMarg" refType="primFontSz" fact="0.1"/>
                <dgm:constr type="tMarg" refType="primFontSz" fact="0.1"/>
                <dgm:constr type="bMarg" refType="primFontSz" fact="0.1"/>
              </dgm:constrLst>
            </dgm:if>
            <dgm:else name="elsePictRectConstraints">
              <dgm:constrLst>
                <dgm:constr type="lMarg" refType="primFontSz" fact="0.1"/>
                <dgm:constr type="rMarg" val="10.8"/>
                <dgm:constr type="tMarg" refType="primFontSz" fact="0.1"/>
                <dgm:constr type="bMarg" refType="primFontSz" fact="0.1"/>
              </dgm:constrLst>
            </dgm:else>
          </dgm:choose>
          <dgm:ruleLst>
            <dgm:rule type="h" val="INF" fact="NaN" max="NaN"/>
            <dgm:rule type="primFontSz" val="5" fact="NaN" max="NaN"/>
          </dgm:ruleLst>
        </dgm:layoutNode>
        <dgm:layoutNode name="textRect" styleLbl="revTx">
          <dgm:varLst>
            <dgm:bulletEnabled/>
          </dgm:varLst>
          <dgm:alg type="tx">
            <dgm:param type="parTxLTRAlign" val="l"/>
            <dgm:param type="parTxRTLAlign" val="r"/>
            <dgm:param type="txAnchorVert" val="t"/>
          </dgm:alg>
          <dgm:shape xmlns:r="http://schemas.openxmlformats.org/officeDocument/2006/relationships" type="rect" r:blip="">
            <dgm:adjLst/>
          </dgm:shape>
          <dgm:presOf axis="des" ptType="node"/>
          <dgm:choose name="chooseTextRectConstraints">
            <dgm:if name="ifTextRectConstraints" func="var" arg="dir" op="equ" val="norm">
              <dgm:constrLst>
                <dgm:constr type="lMarg" val="10.8"/>
                <dgm:constr type="rMarg" refType="primFontSz" fact="0.1"/>
                <dgm:constr type="tMarg" refType="primFontSz" fact="0.1"/>
                <dgm:constr type="bMarg" refType="primFontSz" fact="0.1"/>
              </dgm:constrLst>
            </dgm:if>
            <dgm:else name="elseTextRectConstraints">
              <dgm:constrLst>
                <dgm:constr type="lMarg" refType="primFontSz" fact="0.1"/>
                <dgm:constr type="rMarg" val="10.8"/>
                <dgm:constr type="tMarg" refType="primFontSz" fact="0.1"/>
                <dgm:constr type="bMarg" refType="primFontSz" fact="0.1"/>
              </dgm:constrLst>
            </dgm:else>
          </dgm:choose>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2890FC-0C24-4DB9-A510-A289437863A0}" type="datetimeFigureOut">
              <a:t>22/03/2025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861538-7434-4A18-B383-D9DA7C791B71}" type="slidenum">
              <a:t>‹Nº›</a:t>
            </a:fld>
            <a:endParaRPr lang="en-US"/>
          </a:p>
        </p:txBody>
      </p:sp>
    </p:spTree>
    <p:extLst>
      <p:ext uri="{BB962C8B-B14F-4D97-AF65-F5344CB8AC3E}">
        <p14:creationId xmlns:p14="http://schemas.microsoft.com/office/powerpoint/2010/main" val="1999741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contenido generado por inteligencia artificial puede ser incorrecto.
---
El Lenguaje de Definición de Modelos Tabulares (TMDL) es fundamental para la creación de modelos de datos en Power BI. En esta presentación, abordaremos su definición, componentes, prácticas de gestión y casos de uso para maximizar su potencial en la inteligencia de negocios.
</a:t>
            </a:r>
          </a:p>
        </p:txBody>
      </p:sp>
      <p:sp>
        <p:nvSpPr>
          <p:cNvPr id="4" name="Slide Number Placeholder 3"/>
          <p:cNvSpPr>
            <a:spLocks noGrp="1"/>
          </p:cNvSpPr>
          <p:nvPr>
            <p:ph type="sldNum" sz="quarter" idx="5"/>
          </p:nvPr>
        </p:nvSpPr>
        <p:spPr/>
        <p:txBody>
          <a:bodyPr/>
          <a:lstStyle/>
          <a:p>
            <a:fld id="{290DE35B-9386-4B58-BA0F-B3EA751B8CF0}" type="slidenum">
              <a:t>1</a:t>
            </a:fld>
            <a:endParaRPr lang="en-US"/>
          </a:p>
        </p:txBody>
      </p:sp>
    </p:spTree>
    <p:extLst>
      <p:ext uri="{BB962C8B-B14F-4D97-AF65-F5344CB8AC3E}">
        <p14:creationId xmlns:p14="http://schemas.microsoft.com/office/powerpoint/2010/main" val="25322642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es utilizado para definir las estructuras de datos en modelos tabulares dentro de Power BI. A través de ejemplos, mostraremos cómo implementar TMDL para construir modelos que respondan a las necesidades analíticas de la organización.</a:t>
            </a:r>
          </a:p>
        </p:txBody>
      </p:sp>
      <p:sp>
        <p:nvSpPr>
          <p:cNvPr id="4" name="Slide Number Placeholder 3"/>
          <p:cNvSpPr>
            <a:spLocks noGrp="1"/>
          </p:cNvSpPr>
          <p:nvPr>
            <p:ph type="sldNum" sz="quarter" idx="5"/>
          </p:nvPr>
        </p:nvSpPr>
        <p:spPr/>
        <p:txBody>
          <a:bodyPr/>
          <a:lstStyle/>
          <a:p>
            <a:fld id="{290DE35B-9386-4B58-BA0F-B3EA751B8CF0}" type="slidenum">
              <a:t>10</a:t>
            </a:fld>
            <a:endParaRPr lang="en-US"/>
          </a:p>
        </p:txBody>
      </p:sp>
    </p:spTree>
    <p:extLst>
      <p:ext uri="{BB962C8B-B14F-4D97-AF65-F5344CB8AC3E}">
        <p14:creationId xmlns:p14="http://schemas.microsoft.com/office/powerpoint/2010/main" val="29857281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Adoptar buenas prácticas en el modelado tabular asegura que los modelos sean eficientes y fáciles de mantener. Discutiremos recomendaciones que abarcan desde la organización de datos hasta la optimización de consultas.</a:t>
            </a:r>
          </a:p>
        </p:txBody>
      </p:sp>
      <p:sp>
        <p:nvSpPr>
          <p:cNvPr id="4" name="Slide Number Placeholder 3"/>
          <p:cNvSpPr>
            <a:spLocks noGrp="1"/>
          </p:cNvSpPr>
          <p:nvPr>
            <p:ph type="sldNum" sz="quarter" idx="5"/>
          </p:nvPr>
        </p:nvSpPr>
        <p:spPr/>
        <p:txBody>
          <a:bodyPr/>
          <a:lstStyle/>
          <a:p>
            <a:fld id="{290DE35B-9386-4B58-BA0F-B3EA751B8CF0}" type="slidenum">
              <a:t>11</a:t>
            </a:fld>
            <a:endParaRPr lang="en-US"/>
          </a:p>
        </p:txBody>
      </p:sp>
    </p:spTree>
    <p:extLst>
      <p:ext uri="{BB962C8B-B14F-4D97-AF65-F5344CB8AC3E}">
        <p14:creationId xmlns:p14="http://schemas.microsoft.com/office/powerpoint/2010/main" val="40448496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 optimización del rendimiento es crucial para garantizar que los modelos tabulares funcionen de manera eficiente. Examinaremos técnicas para mejorar la velocidad de consulta y la respuesta del modelo, maximizando su eficacia en el análisis de datos.</a:t>
            </a:r>
          </a:p>
        </p:txBody>
      </p:sp>
      <p:sp>
        <p:nvSpPr>
          <p:cNvPr id="4" name="Slide Number Placeholder 3"/>
          <p:cNvSpPr>
            <a:spLocks noGrp="1"/>
          </p:cNvSpPr>
          <p:nvPr>
            <p:ph type="sldNum" sz="quarter" idx="5"/>
          </p:nvPr>
        </p:nvSpPr>
        <p:spPr/>
        <p:txBody>
          <a:bodyPr/>
          <a:lstStyle/>
          <a:p>
            <a:fld id="{290DE35B-9386-4B58-BA0F-B3EA751B8CF0}" type="slidenum">
              <a:t>12</a:t>
            </a:fld>
            <a:endParaRPr lang="en-US"/>
          </a:p>
        </p:txBody>
      </p:sp>
    </p:spTree>
    <p:extLst>
      <p:ext uri="{BB962C8B-B14F-4D97-AF65-F5344CB8AC3E}">
        <p14:creationId xmlns:p14="http://schemas.microsoft.com/office/powerpoint/2010/main" val="24351640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se integra con diversas herramientas de BI, lo que permite una mayor flexibilidad y funcionalidad. En esta sección, exploraremos su uso en SQL Server Analysis Services, comparaciones con DAX y cómo exportar e importar modelos TMDL.</a:t>
            </a:r>
          </a:p>
        </p:txBody>
      </p:sp>
      <p:sp>
        <p:nvSpPr>
          <p:cNvPr id="4" name="Slide Number Placeholder 3"/>
          <p:cNvSpPr>
            <a:spLocks noGrp="1"/>
          </p:cNvSpPr>
          <p:nvPr>
            <p:ph type="sldNum" sz="quarter" idx="5"/>
          </p:nvPr>
        </p:nvSpPr>
        <p:spPr/>
        <p:txBody>
          <a:bodyPr/>
          <a:lstStyle/>
          <a:p>
            <a:fld id="{290DE35B-9386-4B58-BA0F-B3EA751B8CF0}" type="slidenum">
              <a:t>13</a:t>
            </a:fld>
            <a:endParaRPr lang="en-US"/>
          </a:p>
        </p:txBody>
      </p:sp>
    </p:spTree>
    <p:extLst>
      <p:ext uri="{BB962C8B-B14F-4D97-AF65-F5344CB8AC3E}">
        <p14:creationId xmlns:p14="http://schemas.microsoft.com/office/powerpoint/2010/main" val="39009064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se utiliza en SQL Server Analysis Services para definir modelos tabulares, lo que permite a los desarrolladores aprovechar su capacidad de análisis. Discutiremos cómo implementar TMDL dentro de SSAS y las ventajas que ofrece.</a:t>
            </a:r>
          </a:p>
        </p:txBody>
      </p:sp>
      <p:sp>
        <p:nvSpPr>
          <p:cNvPr id="4" name="Slide Number Placeholder 3"/>
          <p:cNvSpPr>
            <a:spLocks noGrp="1"/>
          </p:cNvSpPr>
          <p:nvPr>
            <p:ph type="sldNum" sz="quarter" idx="5"/>
          </p:nvPr>
        </p:nvSpPr>
        <p:spPr/>
        <p:txBody>
          <a:bodyPr/>
          <a:lstStyle/>
          <a:p>
            <a:fld id="{290DE35B-9386-4B58-BA0F-B3EA751B8CF0}" type="slidenum">
              <a:t>14</a:t>
            </a:fld>
            <a:endParaRPr lang="en-US"/>
          </a:p>
        </p:txBody>
      </p:sp>
    </p:spTree>
    <p:extLst>
      <p:ext uri="{BB962C8B-B14F-4D97-AF65-F5344CB8AC3E}">
        <p14:creationId xmlns:p14="http://schemas.microsoft.com/office/powerpoint/2010/main" val="2548534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y DAX son dos lenguajes complementarios en Power BI. Mientras que el primero se centra en la definición de modelos, DAX se utiliza para realizar cálculos. Compararemos sus funciones y cuándo usar cada uno.</a:t>
            </a:r>
          </a:p>
        </p:txBody>
      </p:sp>
      <p:sp>
        <p:nvSpPr>
          <p:cNvPr id="4" name="Slide Number Placeholder 3"/>
          <p:cNvSpPr>
            <a:spLocks noGrp="1"/>
          </p:cNvSpPr>
          <p:nvPr>
            <p:ph type="sldNum" sz="quarter" idx="5"/>
          </p:nvPr>
        </p:nvSpPr>
        <p:spPr/>
        <p:txBody>
          <a:bodyPr/>
          <a:lstStyle/>
          <a:p>
            <a:fld id="{290DE35B-9386-4B58-BA0F-B3EA751B8CF0}" type="slidenum">
              <a:t>15</a:t>
            </a:fld>
            <a:endParaRPr lang="en-US"/>
          </a:p>
        </p:txBody>
      </p:sp>
    </p:spTree>
    <p:extLst>
      <p:ext uri="{BB962C8B-B14F-4D97-AF65-F5344CB8AC3E}">
        <p14:creationId xmlns:p14="http://schemas.microsoft.com/office/powerpoint/2010/main" val="36665505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Saber exportar e importar modelos TMDL es esencial para compartir y reutilizar el trabajo. Examinaremos los pasos y consideraciones para hacerlo correctamente, asegurando la integridad de los datos y los modelos.</a:t>
            </a:r>
          </a:p>
        </p:txBody>
      </p:sp>
      <p:sp>
        <p:nvSpPr>
          <p:cNvPr id="4" name="Slide Number Placeholder 3"/>
          <p:cNvSpPr>
            <a:spLocks noGrp="1"/>
          </p:cNvSpPr>
          <p:nvPr>
            <p:ph type="sldNum" sz="quarter" idx="5"/>
          </p:nvPr>
        </p:nvSpPr>
        <p:spPr/>
        <p:txBody>
          <a:bodyPr/>
          <a:lstStyle/>
          <a:p>
            <a:fld id="{290DE35B-9386-4B58-BA0F-B3EA751B8CF0}" type="slidenum">
              <a:t>16</a:t>
            </a:fld>
            <a:endParaRPr lang="en-US"/>
          </a:p>
        </p:txBody>
      </p:sp>
    </p:spTree>
    <p:extLst>
      <p:ext uri="{BB962C8B-B14F-4D97-AF65-F5344CB8AC3E}">
        <p14:creationId xmlns:p14="http://schemas.microsoft.com/office/powerpoint/2010/main" val="35136050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Los casos de uso prácticos del TMDL ayudan a entender cómo aplicarlo en situaciones reales. Esta sección presentará ejemplos de modelos tabulares, casos de éxito en empresas que han implementado TMDL y soluciones a problemas comunes en la práctica.</a:t>
            </a:r>
          </a:p>
        </p:txBody>
      </p:sp>
      <p:sp>
        <p:nvSpPr>
          <p:cNvPr id="4" name="Slide Number Placeholder 3"/>
          <p:cNvSpPr>
            <a:spLocks noGrp="1"/>
          </p:cNvSpPr>
          <p:nvPr>
            <p:ph type="sldNum" sz="quarter" idx="5"/>
          </p:nvPr>
        </p:nvSpPr>
        <p:spPr/>
        <p:txBody>
          <a:bodyPr/>
          <a:lstStyle/>
          <a:p>
            <a:fld id="{290DE35B-9386-4B58-BA0F-B3EA751B8CF0}" type="slidenum">
              <a:t>17</a:t>
            </a:fld>
            <a:endParaRPr lang="en-US"/>
          </a:p>
        </p:txBody>
      </p:sp>
    </p:spTree>
    <p:extLst>
      <p:ext uri="{BB962C8B-B14F-4D97-AF65-F5344CB8AC3E}">
        <p14:creationId xmlns:p14="http://schemas.microsoft.com/office/powerpoint/2010/main" val="34059652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Presentaremos ejemplos concretos de modelos tabulares creados con TMDL, ilustrando cómo se pueden aplicar conceptos teóricos en escenarios prácticos para mejorar la toma de decisiones basada en datos.</a:t>
            </a:r>
          </a:p>
        </p:txBody>
      </p:sp>
      <p:sp>
        <p:nvSpPr>
          <p:cNvPr id="4" name="Slide Number Placeholder 3"/>
          <p:cNvSpPr>
            <a:spLocks noGrp="1"/>
          </p:cNvSpPr>
          <p:nvPr>
            <p:ph type="sldNum" sz="quarter" idx="5"/>
          </p:nvPr>
        </p:nvSpPr>
        <p:spPr/>
        <p:txBody>
          <a:bodyPr/>
          <a:lstStyle/>
          <a:p>
            <a:fld id="{290DE35B-9386-4B58-BA0F-B3EA751B8CF0}" type="slidenum">
              <a:t>18</a:t>
            </a:fld>
            <a:endParaRPr lang="en-US"/>
          </a:p>
        </p:txBody>
      </p:sp>
    </p:spTree>
    <p:extLst>
      <p:ext uri="{BB962C8B-B14F-4D97-AF65-F5344CB8AC3E}">
        <p14:creationId xmlns:p14="http://schemas.microsoft.com/office/powerpoint/2010/main" val="2460680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Analizaremos casos de éxito de empresas que han integrado TMDL en su estrategia de inteligencia de negocios. Estos ejemplos ilustrarán cómo el uso efectivo de modelos tabulares puede conducir a mejoras significativas en el rendimiento empresarial.</a:t>
            </a:r>
          </a:p>
        </p:txBody>
      </p:sp>
      <p:sp>
        <p:nvSpPr>
          <p:cNvPr id="4" name="Slide Number Placeholder 3"/>
          <p:cNvSpPr>
            <a:spLocks noGrp="1"/>
          </p:cNvSpPr>
          <p:nvPr>
            <p:ph type="sldNum" sz="quarter" idx="5"/>
          </p:nvPr>
        </p:nvSpPr>
        <p:spPr/>
        <p:txBody>
          <a:bodyPr/>
          <a:lstStyle/>
          <a:p>
            <a:fld id="{290DE35B-9386-4B58-BA0F-B3EA751B8CF0}" type="slidenum">
              <a:t>19</a:t>
            </a:fld>
            <a:endParaRPr lang="en-US"/>
          </a:p>
        </p:txBody>
      </p:sp>
    </p:spTree>
    <p:extLst>
      <p:ext uri="{BB962C8B-B14F-4D97-AF65-F5344CB8AC3E}">
        <p14:creationId xmlns:p14="http://schemas.microsoft.com/office/powerpoint/2010/main" val="33038986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es un lenguaje diseñado para definir estructuras de datos y relaciones en modelos tabulares. Su objetivo es simplificar la creación de modelos de análisis de datos y facilitar la integración con otras herramientas de inteligencia de negocio.</a:t>
            </a:r>
          </a:p>
        </p:txBody>
      </p:sp>
      <p:sp>
        <p:nvSpPr>
          <p:cNvPr id="4" name="Slide Number Placeholder 3"/>
          <p:cNvSpPr>
            <a:spLocks noGrp="1"/>
          </p:cNvSpPr>
          <p:nvPr>
            <p:ph type="sldNum" sz="quarter" idx="5"/>
          </p:nvPr>
        </p:nvSpPr>
        <p:spPr/>
        <p:txBody>
          <a:bodyPr/>
          <a:lstStyle/>
          <a:p>
            <a:fld id="{290DE35B-9386-4B58-BA0F-B3EA751B8CF0}" type="slidenum">
              <a:t>2</a:t>
            </a:fld>
            <a:endParaRPr lang="en-US"/>
          </a:p>
        </p:txBody>
      </p:sp>
    </p:spTree>
    <p:extLst>
      <p:ext uri="{BB962C8B-B14F-4D97-AF65-F5344CB8AC3E}">
        <p14:creationId xmlns:p14="http://schemas.microsoft.com/office/powerpoint/2010/main" val="36159579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menudo, surgen problemas cuando se trabaja con TMDL y modelos tabulares. Esta sección abordará algunos de los problemas más comunes y ofrecerá soluciones prácticas para resolverlos, favoreciendo una experiencia de modelado más fluida.</a:t>
            </a:r>
          </a:p>
        </p:txBody>
      </p:sp>
      <p:sp>
        <p:nvSpPr>
          <p:cNvPr id="4" name="Slide Number Placeholder 3"/>
          <p:cNvSpPr>
            <a:spLocks noGrp="1"/>
          </p:cNvSpPr>
          <p:nvPr>
            <p:ph type="sldNum" sz="quarter" idx="5"/>
          </p:nvPr>
        </p:nvSpPr>
        <p:spPr/>
        <p:txBody>
          <a:bodyPr/>
          <a:lstStyle/>
          <a:p>
            <a:fld id="{290DE35B-9386-4B58-BA0F-B3EA751B8CF0}" type="slidenum">
              <a:t>20</a:t>
            </a:fld>
            <a:endParaRPr lang="en-US"/>
          </a:p>
        </p:txBody>
      </p:sp>
    </p:spTree>
    <p:extLst>
      <p:ext uri="{BB962C8B-B14F-4D97-AF65-F5344CB8AC3E}">
        <p14:creationId xmlns:p14="http://schemas.microsoft.com/office/powerpoint/2010/main" val="22532924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El TMDL es una herramienta poderosa para la creación de modelos tabulares en Power BI, que permite una gestión eficiente de datos y análisis. Al aplicar los conceptos discutidos, los usuarios pueden optimizar su uso de Power BI y mejorar su capacidad de toma de decisiones.</a:t>
            </a:r>
          </a:p>
        </p:txBody>
      </p:sp>
      <p:sp>
        <p:nvSpPr>
          <p:cNvPr id="4" name="Slide Number Placeholder 3"/>
          <p:cNvSpPr>
            <a:spLocks noGrp="1"/>
          </p:cNvSpPr>
          <p:nvPr>
            <p:ph type="sldNum" sz="quarter" idx="5"/>
          </p:nvPr>
        </p:nvSpPr>
        <p:spPr/>
        <p:txBody>
          <a:bodyPr/>
          <a:lstStyle/>
          <a:p>
            <a:fld id="{290DE35B-9386-4B58-BA0F-B3EA751B8CF0}" type="slidenum">
              <a:t>21</a:t>
            </a:fld>
            <a:endParaRPr lang="en-US"/>
          </a:p>
        </p:txBody>
      </p:sp>
    </p:spTree>
    <p:extLst>
      <p:ext uri="{BB962C8B-B14F-4D97-AF65-F5344CB8AC3E}">
        <p14:creationId xmlns:p14="http://schemas.microsoft.com/office/powerpoint/2010/main" val="25981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Desde su introducción, el TMDL ha evolucionado significativamente. Comenzó como parte de SQL Server Analysis Services y se ha integrado en Power BI, ampliando sus capacidades y permitiendo a los usuarios crear modelos más complejos y eficientes.</a:t>
            </a:r>
          </a:p>
        </p:txBody>
      </p:sp>
      <p:sp>
        <p:nvSpPr>
          <p:cNvPr id="4" name="Slide Number Placeholder 3"/>
          <p:cNvSpPr>
            <a:spLocks noGrp="1"/>
          </p:cNvSpPr>
          <p:nvPr>
            <p:ph type="sldNum" sz="quarter" idx="5"/>
          </p:nvPr>
        </p:nvSpPr>
        <p:spPr/>
        <p:txBody>
          <a:bodyPr/>
          <a:lstStyle/>
          <a:p>
            <a:fld id="{290DE35B-9386-4B58-BA0F-B3EA751B8CF0}" type="slidenum">
              <a:t>3</a:t>
            </a:fld>
            <a:endParaRPr lang="en-US"/>
          </a:p>
        </p:txBody>
      </p:sp>
    </p:spTree>
    <p:extLst>
      <p:ext uri="{BB962C8B-B14F-4D97-AF65-F5344CB8AC3E}">
        <p14:creationId xmlns:p14="http://schemas.microsoft.com/office/powerpoint/2010/main" val="5162772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Es fundamental familiarizarse con la terminología del TMDL, que incluye términos como tablas, medidas y relaciones. Estos conceptos son la base para entender cómo construir y gestionar modelos tabulares de manera efectiva.</a:t>
            </a:r>
          </a:p>
        </p:txBody>
      </p:sp>
      <p:sp>
        <p:nvSpPr>
          <p:cNvPr id="4" name="Slide Number Placeholder 3"/>
          <p:cNvSpPr>
            <a:spLocks noGrp="1"/>
          </p:cNvSpPr>
          <p:nvPr>
            <p:ph type="sldNum" sz="quarter" idx="5"/>
          </p:nvPr>
        </p:nvSpPr>
        <p:spPr/>
        <p:txBody>
          <a:bodyPr/>
          <a:lstStyle/>
          <a:p>
            <a:fld id="{290DE35B-9386-4B58-BA0F-B3EA751B8CF0}" type="slidenum">
              <a:t>4</a:t>
            </a:fld>
            <a:endParaRPr lang="en-US"/>
          </a:p>
        </p:txBody>
      </p:sp>
    </p:spTree>
    <p:extLst>
      <p:ext uri="{BB962C8B-B14F-4D97-AF65-F5344CB8AC3E}">
        <p14:creationId xmlns:p14="http://schemas.microsoft.com/office/powerpoint/2010/main" val="38258001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Los componentes del TMDL son vitales para la creación de modelos tabulares. Esta sección se centrará en las tablas y relaciones, medidas y columnas calculadas, así como jerarquías y roles de seguridad que ayudan a estructurar y proteger los datos.</a:t>
            </a:r>
          </a:p>
        </p:txBody>
      </p:sp>
      <p:sp>
        <p:nvSpPr>
          <p:cNvPr id="4" name="Slide Number Placeholder 3"/>
          <p:cNvSpPr>
            <a:spLocks noGrp="1"/>
          </p:cNvSpPr>
          <p:nvPr>
            <p:ph type="sldNum" sz="quarter" idx="5"/>
          </p:nvPr>
        </p:nvSpPr>
        <p:spPr/>
        <p:txBody>
          <a:bodyPr/>
          <a:lstStyle/>
          <a:p>
            <a:fld id="{290DE35B-9386-4B58-BA0F-B3EA751B8CF0}" type="slidenum">
              <a:t>5</a:t>
            </a:fld>
            <a:endParaRPr lang="en-US"/>
          </a:p>
        </p:txBody>
      </p:sp>
    </p:spTree>
    <p:extLst>
      <p:ext uri="{BB962C8B-B14F-4D97-AF65-F5344CB8AC3E}">
        <p14:creationId xmlns:p14="http://schemas.microsoft.com/office/powerpoint/2010/main" val="33611033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Las tablas son la base de cualquier modelo tabular, mientras que las relaciones definen cómo interactúan entre sí. Comprender cómo crear y gestionar tablas y relaciones es crucial para un modelado efectivo en Power BI.</a:t>
            </a:r>
          </a:p>
        </p:txBody>
      </p:sp>
      <p:sp>
        <p:nvSpPr>
          <p:cNvPr id="4" name="Slide Number Placeholder 3"/>
          <p:cNvSpPr>
            <a:spLocks noGrp="1"/>
          </p:cNvSpPr>
          <p:nvPr>
            <p:ph type="sldNum" sz="quarter" idx="5"/>
          </p:nvPr>
        </p:nvSpPr>
        <p:spPr/>
        <p:txBody>
          <a:bodyPr/>
          <a:lstStyle/>
          <a:p>
            <a:fld id="{290DE35B-9386-4B58-BA0F-B3EA751B8CF0}" type="slidenum">
              <a:t>6</a:t>
            </a:fld>
            <a:endParaRPr lang="en-US"/>
          </a:p>
        </p:txBody>
      </p:sp>
    </p:spTree>
    <p:extLst>
      <p:ext uri="{BB962C8B-B14F-4D97-AF65-F5344CB8AC3E}">
        <p14:creationId xmlns:p14="http://schemas.microsoft.com/office/powerpoint/2010/main" val="3035280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Las medidas y las columnas calculadas permiten realizar cálculos dinámicos y personalizados en los datos. Aprender a utilizarlas correctamente es esencial para obtener análisis precisos en Power BI.</a:t>
            </a:r>
          </a:p>
        </p:txBody>
      </p:sp>
      <p:sp>
        <p:nvSpPr>
          <p:cNvPr id="4" name="Slide Number Placeholder 3"/>
          <p:cNvSpPr>
            <a:spLocks noGrp="1"/>
          </p:cNvSpPr>
          <p:nvPr>
            <p:ph type="sldNum" sz="quarter" idx="5"/>
          </p:nvPr>
        </p:nvSpPr>
        <p:spPr/>
        <p:txBody>
          <a:bodyPr/>
          <a:lstStyle/>
          <a:p>
            <a:fld id="{290DE35B-9386-4B58-BA0F-B3EA751B8CF0}" type="slidenum">
              <a:t>7</a:t>
            </a:fld>
            <a:endParaRPr lang="en-US"/>
          </a:p>
        </p:txBody>
      </p:sp>
    </p:spTree>
    <p:extLst>
      <p:ext uri="{BB962C8B-B14F-4D97-AF65-F5344CB8AC3E}">
        <p14:creationId xmlns:p14="http://schemas.microsoft.com/office/powerpoint/2010/main" val="3371992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Las jerarquías permiten organizar datos de forma estructurada, facilitando la navegación. Por otro lado, los roles de seguridad son esenciales para controlar el acceso a los datos sensibles, asegurando que la información se gestione de manera adecuada.</a:t>
            </a:r>
          </a:p>
        </p:txBody>
      </p:sp>
      <p:sp>
        <p:nvSpPr>
          <p:cNvPr id="4" name="Slide Number Placeholder 3"/>
          <p:cNvSpPr>
            <a:spLocks noGrp="1"/>
          </p:cNvSpPr>
          <p:nvPr>
            <p:ph type="sldNum" sz="quarter" idx="5"/>
          </p:nvPr>
        </p:nvSpPr>
        <p:spPr/>
        <p:txBody>
          <a:bodyPr/>
          <a:lstStyle/>
          <a:p>
            <a:fld id="{290DE35B-9386-4B58-BA0F-B3EA751B8CF0}" type="slidenum">
              <a:t>8</a:t>
            </a:fld>
            <a:endParaRPr lang="en-US"/>
          </a:p>
        </p:txBody>
      </p:sp>
    </p:spTree>
    <p:extLst>
      <p:ext uri="{BB962C8B-B14F-4D97-AF65-F5344CB8AC3E}">
        <p14:creationId xmlns:p14="http://schemas.microsoft.com/office/powerpoint/2010/main" val="26043746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Gestión efectiva de modelos tabulares es clave para el éxito en Power BI. Esta sección cubre cómo usar el TMDL para definir modelos, las mejores prácticas para el modelado y la optimización del rendimiento del modelo.</a:t>
            </a:r>
          </a:p>
        </p:txBody>
      </p:sp>
      <p:sp>
        <p:nvSpPr>
          <p:cNvPr id="4" name="Slide Number Placeholder 3"/>
          <p:cNvSpPr>
            <a:spLocks noGrp="1"/>
          </p:cNvSpPr>
          <p:nvPr>
            <p:ph type="sldNum" sz="quarter" idx="5"/>
          </p:nvPr>
        </p:nvSpPr>
        <p:spPr/>
        <p:txBody>
          <a:bodyPr/>
          <a:lstStyle/>
          <a:p>
            <a:fld id="{290DE35B-9386-4B58-BA0F-B3EA751B8CF0}" type="slidenum">
              <a:t>9</a:t>
            </a:fld>
            <a:endParaRPr lang="en-US"/>
          </a:p>
        </p:txBody>
      </p:sp>
    </p:spTree>
    <p:extLst>
      <p:ext uri="{BB962C8B-B14F-4D97-AF65-F5344CB8AC3E}">
        <p14:creationId xmlns:p14="http://schemas.microsoft.com/office/powerpoint/2010/main" val="211099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704088" y="889820"/>
            <a:ext cx="9989574" cy="3598606"/>
          </a:xfrm>
        </p:spPr>
        <p:txBody>
          <a:bodyPr anchor="t">
            <a:normAutofit/>
          </a:bodyPr>
          <a:lstStyle>
            <a:lvl1pPr algn="l">
              <a:defRPr sz="5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704088"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D1D1EADE-8E88-4C7C-8AC5-FB148DE4940E}" type="datetime1">
              <a:rPr lang="en-US" smtClean="0"/>
              <a:t>3/22/2025</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7282594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EC3C8B9C-477D-492A-96AD-1FC2CC997A73}" type="datetime1">
              <a:rPr lang="en-US" smtClean="0"/>
              <a:t>3/22/2025</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059292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768927" y="997973"/>
            <a:ext cx="8473395" cy="498495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42D3AED5-E26D-4E29-B1B3-7847B6779594}" type="datetime1">
              <a:rPr lang="en-US" smtClean="0"/>
              <a:t>3/22/2025</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059988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157B6794-849E-4626-908B-D15793550EFB}" type="datetime1">
              <a:rPr lang="en-US" smtClean="0"/>
              <a:t>3/22/2025</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119701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63DB64E7-5594-42A3-ADBF-E95A7ACEAD64}" type="datetime1">
              <a:rPr lang="en-US" smtClean="0"/>
              <a:t>3/22/2025</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2971019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14400"/>
            <a:ext cx="10691265" cy="1307592"/>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04088"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81344" y="2221992"/>
            <a:ext cx="5212080" cy="37398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18462B0B-D248-4FFB-8695-AD7FA4B1284A}" type="datetime1">
              <a:rPr lang="en-US" smtClean="0"/>
              <a:t>3/22/2025</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193719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704087" y="929147"/>
            <a:ext cx="10689336" cy="798451"/>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04088"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04088"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81344" y="1756538"/>
            <a:ext cx="5212080"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81344" y="2442702"/>
            <a:ext cx="5212080" cy="351918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D0378EFB-9159-4510-B73F-4F0409ADE937}" type="datetime1">
              <a:rPr lang="en-US" smtClean="0"/>
              <a:t>3/22/2025</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6372039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89BC9412-2452-4BED-A324-9D8C115361AD}" type="datetime1">
              <a:rPr lang="en-US" smtClean="0"/>
              <a:t>3/22/2025</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4820254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5318F62-D251-40E8-A23C-F4CFE9FEAB41}" type="datetime1">
              <a:rPr lang="en-US" smtClean="0"/>
              <a:t>3/22/2025</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2591657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704088" y="1069848"/>
            <a:ext cx="4093599" cy="1316736"/>
          </a:xfrm>
        </p:spPr>
        <p:txBody>
          <a:bodyPr anchor="b"/>
          <a:lstStyle>
            <a:lvl1pPr>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1069848"/>
            <a:ext cx="6172200" cy="47912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704088" y="2551176"/>
            <a:ext cx="4093599" cy="331927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44F76144-149E-4874-93A5-554A0357CF82}" type="datetime1">
              <a:rPr lang="en-US" smtClean="0"/>
              <a:t>3/22/2025</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546352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704088" y="1066800"/>
            <a:ext cx="4103431" cy="1317523"/>
          </a:xfrm>
        </p:spPr>
        <p:txBody>
          <a:bodyPr anchor="b"/>
          <a:lstStyle>
            <a:lvl1pPr>
              <a:defRPr sz="32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704088"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50BA65D8-0540-4835-AE5C-25D29DBA01BE}" type="datetime1">
              <a:rPr lang="en-US" smtClean="0"/>
              <a:t>3/22/2025</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87E7843D-FF13-4365-9478-9625B70A2705}" type="slidenum">
              <a:rPr lang="en-US" smtClean="0"/>
              <a:t>‹Nº›</a:t>
            </a:fld>
            <a:endParaRPr lang="en-US"/>
          </a:p>
        </p:txBody>
      </p:sp>
    </p:spTree>
    <p:extLst>
      <p:ext uri="{BB962C8B-B14F-4D97-AF65-F5344CB8AC3E}">
        <p14:creationId xmlns:p14="http://schemas.microsoft.com/office/powerpoint/2010/main" val="335514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14400"/>
            <a:ext cx="10691265" cy="130759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21992"/>
            <a:ext cx="10691265" cy="373989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49564" cy="365125"/>
          </a:xfrm>
          <a:prstGeom prst="rect">
            <a:avLst/>
          </a:prstGeom>
        </p:spPr>
        <p:txBody>
          <a:bodyPr vert="horz" lIns="91440" tIns="45720" rIns="91440" bIns="45720" rtlCol="0" anchor="ctr"/>
          <a:lstStyle>
            <a:lvl1pPr algn="r">
              <a:defRPr sz="1050">
                <a:solidFill>
                  <a:schemeClr val="tx1"/>
                </a:solidFill>
                <a:latin typeface="+mj-lt"/>
              </a:defRPr>
            </a:lvl1pPr>
          </a:lstStyle>
          <a:p>
            <a:fld id="{E31BA835-12AC-4E8F-955A-EA3F4DE2791F}" type="datetime1">
              <a:rPr lang="en-US" smtClean="0"/>
              <a:t>3/22/2025</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04088"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87E7843D-FF13-4365-9478-9625B70A2705}" type="slidenum">
              <a:rPr lang="en-US" smtClean="0"/>
              <a:t>‹Nº›</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28570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0" name="Rectangle 19">
            <a:extLst>
              <a:ext uri="{FF2B5EF4-FFF2-40B4-BE49-F238E27FC236}">
                <a16:creationId xmlns:a16="http://schemas.microsoft.com/office/drawing/2014/main" id="{A5D67320-FCFD-4931-AAF7-C6C853329C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39041D8-7CC9-5D55-E56F-896E6BAFC2E6}"/>
              </a:ext>
            </a:extLst>
          </p:cNvPr>
          <p:cNvSpPr>
            <a:spLocks noGrp="1"/>
          </p:cNvSpPr>
          <p:nvPr>
            <p:ph type="ctrTitle"/>
          </p:nvPr>
        </p:nvSpPr>
        <p:spPr>
          <a:xfrm>
            <a:off x="703400" y="908651"/>
            <a:ext cx="3620882" cy="3640345"/>
          </a:xfrm>
        </p:spPr>
        <p:txBody>
          <a:bodyPr anchor="t">
            <a:normAutofit/>
          </a:bodyPr>
          <a:lstStyle/>
          <a:p>
            <a:pPr>
              <a:lnSpc>
                <a:spcPct val="90000"/>
              </a:lnSpc>
            </a:pPr>
            <a:r>
              <a:rPr lang="en-US" sz="3400"/>
              <a:t>Lenguaje de Definición de Modelos Tabulares (TMDL) en Power BI: Un Enfoque Detallado</a:t>
            </a:r>
          </a:p>
        </p:txBody>
      </p:sp>
      <p:sp>
        <p:nvSpPr>
          <p:cNvPr id="3" name="Subtitle 2">
            <a:extLst>
              <a:ext uri="{FF2B5EF4-FFF2-40B4-BE49-F238E27FC236}">
                <a16:creationId xmlns:a16="http://schemas.microsoft.com/office/drawing/2014/main" id="{F8085007-C33B-9CE4-35A5-F15DC150936E}"/>
              </a:ext>
            </a:extLst>
          </p:cNvPr>
          <p:cNvSpPr>
            <a:spLocks noGrp="1"/>
          </p:cNvSpPr>
          <p:nvPr>
            <p:ph type="subTitle" idx="1"/>
          </p:nvPr>
        </p:nvSpPr>
        <p:spPr>
          <a:xfrm>
            <a:off x="703400" y="4945712"/>
            <a:ext cx="3380437" cy="850392"/>
          </a:xfrm>
        </p:spPr>
        <p:txBody>
          <a:bodyPr anchor="b">
            <a:normAutofit/>
          </a:bodyPr>
          <a:lstStyle/>
          <a:p>
            <a:r>
              <a:rPr lang="en-US" sz="1700"/>
              <a:t>Explorando TMDL para mejorar la inteligencia de negocios</a:t>
            </a:r>
          </a:p>
        </p:txBody>
      </p:sp>
      <p:cxnSp>
        <p:nvCxnSpPr>
          <p:cNvPr id="22" name="Straight Connector 21">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6383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Picture 3" descr="Fotos proteccion libres de regalías | Pxfuel">
            <a:extLst>
              <a:ext uri="{FF2B5EF4-FFF2-40B4-BE49-F238E27FC236}">
                <a16:creationId xmlns:a16="http://schemas.microsoft.com/office/drawing/2014/main" id="{8B11E0BC-DE50-410D-B92D-6A28D94FA8B1}"/>
              </a:ext>
            </a:extLst>
          </p:cNvPr>
          <p:cNvPicPr>
            <a:picLocks noChangeAspect="1"/>
          </p:cNvPicPr>
          <p:nvPr/>
        </p:nvPicPr>
        <p:blipFill>
          <a:blip r:embed="rId3"/>
          <a:srcRect l="14492" r="14492"/>
          <a:stretch/>
        </p:blipFill>
        <p:spPr>
          <a:xfrm>
            <a:off x="4876158" y="10"/>
            <a:ext cx="7315841" cy="6857990"/>
          </a:xfrm>
          <a:prstGeom prst="rect">
            <a:avLst/>
          </a:prstGeom>
        </p:spPr>
      </p:pic>
      <p:pic>
        <p:nvPicPr>
          <p:cNvPr id="6" name="Imagen 5" descr="Logotipo&#10;&#10;El contenido generado por IA puede ser incorrecto.">
            <a:extLst>
              <a:ext uri="{FF2B5EF4-FFF2-40B4-BE49-F238E27FC236}">
                <a16:creationId xmlns:a16="http://schemas.microsoft.com/office/drawing/2014/main" id="{6417702B-39E3-07E4-5CE3-BEC0175CC6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34078" y="151944"/>
            <a:ext cx="3191168" cy="1143911"/>
          </a:xfrm>
          <a:prstGeom prst="rect">
            <a:avLst/>
          </a:prstGeom>
        </p:spPr>
      </p:pic>
    </p:spTree>
    <p:extLst>
      <p:ext uri="{BB962C8B-B14F-4D97-AF65-F5344CB8AC3E}">
        <p14:creationId xmlns:p14="http://schemas.microsoft.com/office/powerpoint/2010/main" val="16160308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par>
                                <p:cTn id="11" presetID="10" presetClass="entr" presetSubtype="0" fill="hold" grpId="1" nodeType="withEffect">
                                  <p:stCondLst>
                                    <p:cond delay="250"/>
                                  </p:stCondLst>
                                  <p:iterate>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3"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La comunicación y la colaboración globales involucran cuerdas y llaves electrónicas a través de las redes sociales de teléfonos inteligentes equipados con IA.">
            <a:extLst>
              <a:ext uri="{FF2B5EF4-FFF2-40B4-BE49-F238E27FC236}">
                <a16:creationId xmlns:a16="http://schemas.microsoft.com/office/drawing/2014/main" id="{291B2A9D-B628-4D35-852E-052F0FF9ECCA}"/>
              </a:ext>
            </a:extLst>
          </p:cNvPr>
          <p:cNvPicPr>
            <a:picLocks noGrp="1" noChangeAspect="1"/>
          </p:cNvPicPr>
          <p:nvPr>
            <p:ph sz="half" idx="1"/>
          </p:nvPr>
        </p:nvPicPr>
        <p:blipFill>
          <a:blip r:embed="rId3"/>
          <a:srcRect l="33569" r="25599"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5BB3AE38-3E00-3062-23E1-083FF98F23CF}"/>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Uso del TMDL para definir modelos tabulares</a:t>
            </a:r>
          </a:p>
        </p:txBody>
      </p:sp>
      <p:sp>
        <p:nvSpPr>
          <p:cNvPr id="4" name="Content Placeholder 3">
            <a:extLst>
              <a:ext uri="{FF2B5EF4-FFF2-40B4-BE49-F238E27FC236}">
                <a16:creationId xmlns:a16="http://schemas.microsoft.com/office/drawing/2014/main" id="{A97FA064-9BE5-1BB6-521A-2018AD4EA139}"/>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Definición del TMDL</a:t>
            </a:r>
          </a:p>
          <a:p>
            <a:pPr marL="0" lvl="1" indent="0">
              <a:buNone/>
            </a:pPr>
            <a:r>
              <a:rPr lang="en-US" sz="1400"/>
              <a:t>El TMDL se utiliza para estructurar datos de manera eficiente en modelos tabulares, facilitando el análisis de información en Power BI.</a:t>
            </a:r>
          </a:p>
          <a:p>
            <a:pPr marL="0" indent="0">
              <a:spcBef>
                <a:spcPts val="2500"/>
              </a:spcBef>
              <a:buNone/>
            </a:pPr>
            <a:r>
              <a:rPr lang="en-US" sz="1400" b="1"/>
              <a:t>Implementación en Power BI</a:t>
            </a:r>
          </a:p>
          <a:p>
            <a:pPr marL="0" lvl="1" indent="0">
              <a:buNone/>
            </a:pPr>
            <a:r>
              <a:rPr lang="en-US" sz="1400"/>
              <a:t>A través de ejemplos, se demostrará cómo implementar TMDL para construir modelos analíticos que satisfagan las necesidades organizativas.</a:t>
            </a:r>
          </a:p>
          <a:p>
            <a:pPr marL="0" indent="0">
              <a:spcBef>
                <a:spcPts val="2500"/>
              </a:spcBef>
              <a:buNone/>
            </a:pPr>
            <a:r>
              <a:rPr lang="en-US" sz="1400" b="1"/>
              <a:t>Beneficios del uso de TMDL</a:t>
            </a:r>
          </a:p>
          <a:p>
            <a:pPr marL="0" lvl="1" indent="0">
              <a:buNone/>
            </a:pPr>
            <a:r>
              <a:rPr lang="en-US" sz="1400"/>
              <a:t>El uso de TMDL ayuda a optimizar el rendimiento y la eficiencia en la creación de modelos de datos en Power BI.</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458357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Servidor 3D con carpetas">
            <a:extLst>
              <a:ext uri="{FF2B5EF4-FFF2-40B4-BE49-F238E27FC236}">
                <a16:creationId xmlns:a16="http://schemas.microsoft.com/office/drawing/2014/main" id="{7D838894-D892-4AAE-AB3C-26CE1DF96BD7}"/>
              </a:ext>
            </a:extLst>
          </p:cNvPr>
          <p:cNvPicPr>
            <a:picLocks noGrp="1" noChangeAspect="1"/>
          </p:cNvPicPr>
          <p:nvPr>
            <p:ph sz="half" idx="1"/>
          </p:nvPr>
        </p:nvPicPr>
        <p:blipFill>
          <a:blip r:embed="rId3"/>
          <a:srcRect l="7710" r="38306"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1F46FF1A-AAC6-460C-AD99-6644A6548D1C}"/>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Buenas prácticas en el modelado tabular</a:t>
            </a:r>
          </a:p>
        </p:txBody>
      </p:sp>
      <p:sp>
        <p:nvSpPr>
          <p:cNvPr id="4" name="Content Placeholder 3">
            <a:extLst>
              <a:ext uri="{FF2B5EF4-FFF2-40B4-BE49-F238E27FC236}">
                <a16:creationId xmlns:a16="http://schemas.microsoft.com/office/drawing/2014/main" id="{BE289DCC-A680-231C-A7FB-58EA8FDFD9B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Eficiencia en el Modelado</a:t>
            </a:r>
          </a:p>
          <a:p>
            <a:pPr marL="0" lvl="1" indent="0">
              <a:buNone/>
            </a:pPr>
            <a:r>
              <a:rPr lang="en-US" sz="1400"/>
              <a:t>Las buenas prácticas en el modelado tabular aseguran que los modelos sean rápidos y eficientes, mejorando el rendimiento general.</a:t>
            </a:r>
          </a:p>
          <a:p>
            <a:pPr marL="0" indent="0">
              <a:spcBef>
                <a:spcPts val="2500"/>
              </a:spcBef>
              <a:buNone/>
            </a:pPr>
            <a:r>
              <a:rPr lang="en-US" sz="1400" b="1"/>
              <a:t>Organización de Datos</a:t>
            </a:r>
          </a:p>
          <a:p>
            <a:pPr marL="0" lvl="1" indent="0">
              <a:buNone/>
            </a:pPr>
            <a:r>
              <a:rPr lang="en-US" sz="1400"/>
              <a:t>Una correcta organización de datos es fundamental para facilitar el mantenimiento y la comprensión de los modelos tabulares.</a:t>
            </a:r>
          </a:p>
          <a:p>
            <a:pPr marL="0" indent="0">
              <a:spcBef>
                <a:spcPts val="2500"/>
              </a:spcBef>
              <a:buNone/>
            </a:pPr>
            <a:r>
              <a:rPr lang="en-US" sz="1400" b="1"/>
              <a:t>Optimización de Consultas</a:t>
            </a:r>
          </a:p>
          <a:p>
            <a:pPr marL="0" lvl="1" indent="0">
              <a:buNone/>
            </a:pPr>
            <a:r>
              <a:rPr lang="en-US" sz="1400"/>
              <a:t>Optimizar las consultas es clave para mejorar la velocidad y eficiencia al acceder a los datos en modelos tabulares.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090820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izarra">
            <a:extLst>
              <a:ext uri="{FF2B5EF4-FFF2-40B4-BE49-F238E27FC236}">
                <a16:creationId xmlns:a16="http://schemas.microsoft.com/office/drawing/2014/main" id="{E4B7CB28-3FD3-4B59-83E4-69F6302A8A90}"/>
              </a:ext>
            </a:extLst>
          </p:cNvPr>
          <p:cNvPicPr>
            <a:picLocks noGrp="1" noChangeAspect="1"/>
          </p:cNvPicPr>
          <p:nvPr>
            <p:ph sz="half" idx="1"/>
          </p:nvPr>
        </p:nvPicPr>
        <p:blipFill>
          <a:blip r:embed="rId3"/>
          <a:srcRect l="27965" r="27074"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0F70DBE4-0A1F-B80B-316D-0EFD56594AA4}"/>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Optimización del rendimiento del modelo</a:t>
            </a:r>
          </a:p>
        </p:txBody>
      </p:sp>
      <p:sp>
        <p:nvSpPr>
          <p:cNvPr id="4" name="Content Placeholder 3">
            <a:extLst>
              <a:ext uri="{FF2B5EF4-FFF2-40B4-BE49-F238E27FC236}">
                <a16:creationId xmlns:a16="http://schemas.microsoft.com/office/drawing/2014/main" id="{13A5FF75-4A52-D2EA-A0C2-CB6DAF46BFE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Importancia de la Optimización</a:t>
            </a:r>
          </a:p>
          <a:p>
            <a:pPr marL="0" lvl="1" indent="0">
              <a:buNone/>
            </a:pPr>
            <a:r>
              <a:rPr lang="en-US" sz="1400"/>
              <a:t>La optimización del rendimiento asegura que los modelos tabulares funcionen de manera eficiente en el análisis de datos.</a:t>
            </a:r>
          </a:p>
          <a:p>
            <a:pPr marL="0" indent="0">
              <a:spcBef>
                <a:spcPts val="2500"/>
              </a:spcBef>
              <a:buNone/>
            </a:pPr>
            <a:r>
              <a:rPr lang="en-US" sz="1400" b="1"/>
              <a:t>Mejoras en la Velocidad de Consulta</a:t>
            </a:r>
          </a:p>
          <a:p>
            <a:pPr marL="0" lvl="1" indent="0">
              <a:buNone/>
            </a:pPr>
            <a:r>
              <a:rPr lang="en-US" sz="1400"/>
              <a:t>Examinaremos técnicas que pueden mejorar la velocidad de consulta, haciendo que los modelos respondan más rápido a las solicitudes.</a:t>
            </a:r>
          </a:p>
          <a:p>
            <a:pPr marL="0" indent="0">
              <a:spcBef>
                <a:spcPts val="2500"/>
              </a:spcBef>
              <a:buNone/>
            </a:pPr>
            <a:r>
              <a:rPr lang="en-US" sz="1400" b="1"/>
              <a:t>Maximización de la Eficacia</a:t>
            </a:r>
          </a:p>
          <a:p>
            <a:pPr marL="0" lvl="1" indent="0">
              <a:buNone/>
            </a:pPr>
            <a:r>
              <a:rPr lang="en-US" sz="1400"/>
              <a:t>Optimizar el rendimiento no solo mejora la velocidad, sino que también maximiza la eficacia del análisis de datos.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674636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A2BA4D0A-FF8F-5F8A-D303-750E4E0936AF}"/>
              </a:ext>
            </a:extLst>
          </p:cNvPr>
          <p:cNvSpPr>
            <a:spLocks noGrp="1"/>
          </p:cNvSpPr>
          <p:nvPr>
            <p:ph type="ctrTitle"/>
          </p:nvPr>
        </p:nvSpPr>
        <p:spPr>
          <a:xfrm>
            <a:off x="695324" y="1145308"/>
            <a:ext cx="7600263" cy="4860947"/>
          </a:xfrm>
        </p:spPr>
        <p:txBody>
          <a:bodyPr anchor="b">
            <a:normAutofit/>
          </a:bodyPr>
          <a:lstStyle/>
          <a:p>
            <a:r>
              <a:rPr lang="en-US" sz="7600"/>
              <a:t>Integración del TMDL con otras herramientas de BI</a:t>
            </a:r>
          </a:p>
        </p:txBody>
      </p:sp>
      <p:cxnSp>
        <p:nvCxnSpPr>
          <p:cNvPr id="9" name="Straight Connector 8">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6750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código binario de programa abstracto y base de datos de cubo de matriz coloreada">
            <a:extLst>
              <a:ext uri="{FF2B5EF4-FFF2-40B4-BE49-F238E27FC236}">
                <a16:creationId xmlns:a16="http://schemas.microsoft.com/office/drawing/2014/main" id="{34DD389F-39BB-4743-B19F-018B8557FC80}"/>
              </a:ext>
            </a:extLst>
          </p:cNvPr>
          <p:cNvPicPr>
            <a:picLocks noGrp="1" noChangeAspect="1"/>
          </p:cNvPicPr>
          <p:nvPr>
            <p:ph sz="half" idx="1"/>
          </p:nvPr>
        </p:nvPicPr>
        <p:blipFill>
          <a:blip r:embed="rId3"/>
          <a:srcRect l="55407" r="7277"/>
          <a:stretch/>
        </p:blipFill>
        <p:spPr>
          <a:xfrm>
            <a:off x="20" y="-17929"/>
            <a:ext cx="4206220" cy="6875929"/>
          </a:xfrm>
          <a:prstGeom prst="rect">
            <a:avLst/>
          </a:prstGeom>
        </p:spPr>
      </p:pic>
      <p:sp>
        <p:nvSpPr>
          <p:cNvPr id="2" name="Title 1">
            <a:extLst>
              <a:ext uri="{FF2B5EF4-FFF2-40B4-BE49-F238E27FC236}">
                <a16:creationId xmlns:a16="http://schemas.microsoft.com/office/drawing/2014/main" id="{596661F9-22C0-9172-0621-6511DBC33427}"/>
              </a:ext>
            </a:extLst>
          </p:cNvPr>
          <p:cNvSpPr>
            <a:spLocks noGrp="1"/>
          </p:cNvSpPr>
          <p:nvPr>
            <p:ph type="title"/>
          </p:nvPr>
        </p:nvSpPr>
        <p:spPr>
          <a:xfrm>
            <a:off x="4866968" y="914400"/>
            <a:ext cx="6627924" cy="1307592"/>
          </a:xfrm>
        </p:spPr>
        <p:txBody>
          <a:bodyPr vert="horz" lIns="91440" tIns="45720" rIns="91440" bIns="45720" rtlCol="0" anchor="t">
            <a:normAutofit/>
          </a:bodyPr>
          <a:lstStyle/>
          <a:p>
            <a:r>
              <a:rPr lang="en-US" sz="3700"/>
              <a:t>Uso del TMDL en SQL Server Analysis Services (SSAS)</a:t>
            </a:r>
          </a:p>
        </p:txBody>
      </p:sp>
      <p:sp>
        <p:nvSpPr>
          <p:cNvPr id="4" name="Content Placeholder 3">
            <a:extLst>
              <a:ext uri="{FF2B5EF4-FFF2-40B4-BE49-F238E27FC236}">
                <a16:creationId xmlns:a16="http://schemas.microsoft.com/office/drawing/2014/main" id="{4670344D-B555-0C36-421E-57FC969F6A7F}"/>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Definición de Modelos Tabulares</a:t>
            </a:r>
          </a:p>
          <a:p>
            <a:pPr marL="0" lvl="1" indent="0">
              <a:buNone/>
            </a:pPr>
            <a:r>
              <a:rPr lang="en-US" sz="1400"/>
              <a:t>El TMDL permite a los desarrolladores definir modelos tabulares que optimizan el análisis de datos en SSAS, facilitando su uso y gestión.</a:t>
            </a:r>
          </a:p>
          <a:p>
            <a:pPr marL="0" indent="0">
              <a:spcBef>
                <a:spcPts val="2500"/>
              </a:spcBef>
              <a:buNone/>
            </a:pPr>
            <a:r>
              <a:rPr lang="en-US" sz="1400" b="1"/>
              <a:t>Implementación de TMDL</a:t>
            </a:r>
          </a:p>
          <a:p>
            <a:pPr marL="0" lvl="1" indent="0">
              <a:buNone/>
            </a:pPr>
            <a:r>
              <a:rPr lang="en-US" sz="1400"/>
              <a:t>Implementar TMDL en SSAS es un proceso que permite maximizar la eficiencia del análisis de datos, optimizando las consultas y mejorando el rendimiento.</a:t>
            </a:r>
          </a:p>
          <a:p>
            <a:pPr marL="0" indent="0">
              <a:spcBef>
                <a:spcPts val="2500"/>
              </a:spcBef>
              <a:buNone/>
            </a:pPr>
            <a:r>
              <a:rPr lang="en-US" sz="1400" b="1"/>
              <a:t>Ventajas del TMDL</a:t>
            </a:r>
          </a:p>
          <a:p>
            <a:pPr marL="0" lvl="1" indent="0">
              <a:buNone/>
            </a:pPr>
            <a:r>
              <a:rPr lang="en-US" sz="1400"/>
              <a:t>Las ventajas de utilizar TMDL incluyen una mejor escalabilidad, rendimiento mejorado y soporte para análisis de datos complejos, lo que beneficia a los desarrolladores.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4906960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Informe de puntaje de crédito">
            <a:extLst>
              <a:ext uri="{FF2B5EF4-FFF2-40B4-BE49-F238E27FC236}">
                <a16:creationId xmlns:a16="http://schemas.microsoft.com/office/drawing/2014/main" id="{03430A26-72E8-4ED9-B6DC-40C95E04C122}"/>
              </a:ext>
            </a:extLst>
          </p:cNvPr>
          <p:cNvPicPr>
            <a:picLocks noGrp="1" noChangeAspect="1"/>
          </p:cNvPicPr>
          <p:nvPr>
            <p:ph sz="half" idx="1"/>
          </p:nvPr>
        </p:nvPicPr>
        <p:blipFill>
          <a:blip r:embed="rId3"/>
          <a:srcRect l="13635" r="25193" b="1"/>
          <a:stretch/>
        </p:blipFill>
        <p:spPr>
          <a:xfrm>
            <a:off x="20" y="-17929"/>
            <a:ext cx="4206220" cy="6875929"/>
          </a:xfrm>
          <a:prstGeom prst="rect">
            <a:avLst/>
          </a:prstGeom>
        </p:spPr>
      </p:pic>
      <p:sp>
        <p:nvSpPr>
          <p:cNvPr id="2" name="Title 1">
            <a:extLst>
              <a:ext uri="{FF2B5EF4-FFF2-40B4-BE49-F238E27FC236}">
                <a16:creationId xmlns:a16="http://schemas.microsoft.com/office/drawing/2014/main" id="{2877C66B-785C-28F3-0C8E-BB0841E1E761}"/>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Comparación entre TMDL y DAX</a:t>
            </a:r>
          </a:p>
        </p:txBody>
      </p:sp>
      <p:sp>
        <p:nvSpPr>
          <p:cNvPr id="4" name="Content Placeholder 3">
            <a:extLst>
              <a:ext uri="{FF2B5EF4-FFF2-40B4-BE49-F238E27FC236}">
                <a16:creationId xmlns:a16="http://schemas.microsoft.com/office/drawing/2014/main" id="{CFCBD3A2-17CF-2E43-5B5C-27C9E78E99C2}"/>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Definición de Modelos con TMDL</a:t>
            </a:r>
          </a:p>
          <a:p>
            <a:pPr marL="0" lvl="1" indent="0">
              <a:buNone/>
            </a:pPr>
            <a:r>
              <a:rPr lang="en-US" sz="1400"/>
              <a:t>TMDL se centra en la creación y definición de modelos de datos en Power BI, facilitando la estructura de la información.</a:t>
            </a:r>
          </a:p>
          <a:p>
            <a:pPr marL="0" indent="0">
              <a:spcBef>
                <a:spcPts val="2500"/>
              </a:spcBef>
              <a:buNone/>
            </a:pPr>
            <a:r>
              <a:rPr lang="en-US" sz="1400" b="1"/>
              <a:t>Cálculos con DAX</a:t>
            </a:r>
          </a:p>
          <a:p>
            <a:pPr marL="0" lvl="1" indent="0">
              <a:buNone/>
            </a:pPr>
            <a:r>
              <a:rPr lang="en-US" sz="1400"/>
              <a:t>DAX se utiliza para realizar cálculos y análisis en Power BI, permitiendo manipular datos de manera efectiva.</a:t>
            </a:r>
          </a:p>
          <a:p>
            <a:pPr marL="0" indent="0">
              <a:spcBef>
                <a:spcPts val="2500"/>
              </a:spcBef>
              <a:buNone/>
            </a:pPr>
            <a:r>
              <a:rPr lang="en-US" sz="1400" b="1"/>
              <a:t>Funciones Comparativas</a:t>
            </a:r>
          </a:p>
          <a:p>
            <a:pPr marL="0" lvl="1" indent="0">
              <a:buNone/>
            </a:pPr>
            <a:r>
              <a:rPr lang="en-US" sz="1400"/>
              <a:t>Comparar las funciones de TMDL y DAX es crucial para saber cuándo utilizar cada uno en tus proyectos de Power BI.</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8260473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Diagrama de flujo 3D.">
            <a:extLst>
              <a:ext uri="{FF2B5EF4-FFF2-40B4-BE49-F238E27FC236}">
                <a16:creationId xmlns:a16="http://schemas.microsoft.com/office/drawing/2014/main" id="{97C1AEBF-145B-41BD-B9AD-62B5A7020934}"/>
              </a:ext>
            </a:extLst>
          </p:cNvPr>
          <p:cNvPicPr>
            <a:picLocks noGrp="1" noChangeAspect="1"/>
          </p:cNvPicPr>
          <p:nvPr>
            <p:ph sz="half" idx="1"/>
          </p:nvPr>
        </p:nvPicPr>
        <p:blipFill>
          <a:blip r:embed="rId3"/>
          <a:srcRect l="38532" r="30882" b="1"/>
          <a:stretch/>
        </p:blipFill>
        <p:spPr>
          <a:xfrm>
            <a:off x="20" y="-17929"/>
            <a:ext cx="4206220" cy="6875929"/>
          </a:xfrm>
          <a:prstGeom prst="rect">
            <a:avLst/>
          </a:prstGeom>
        </p:spPr>
      </p:pic>
      <p:sp>
        <p:nvSpPr>
          <p:cNvPr id="2" name="Title 1">
            <a:extLst>
              <a:ext uri="{FF2B5EF4-FFF2-40B4-BE49-F238E27FC236}">
                <a16:creationId xmlns:a16="http://schemas.microsoft.com/office/drawing/2014/main" id="{F44F6A03-C87C-3390-498B-4B629776A1DC}"/>
              </a:ext>
            </a:extLst>
          </p:cNvPr>
          <p:cNvSpPr>
            <a:spLocks noGrp="1"/>
          </p:cNvSpPr>
          <p:nvPr>
            <p:ph type="title"/>
          </p:nvPr>
        </p:nvSpPr>
        <p:spPr>
          <a:xfrm>
            <a:off x="4866968" y="914400"/>
            <a:ext cx="6627924" cy="1307592"/>
          </a:xfrm>
        </p:spPr>
        <p:txBody>
          <a:bodyPr vert="horz" lIns="91440" tIns="45720" rIns="91440" bIns="45720" rtlCol="0" anchor="t">
            <a:normAutofit/>
          </a:bodyPr>
          <a:lstStyle/>
          <a:p>
            <a:r>
              <a:rPr lang="en-US" sz="3700"/>
              <a:t>Exportación e importación de modelos TMDL</a:t>
            </a:r>
          </a:p>
        </p:txBody>
      </p:sp>
      <p:sp>
        <p:nvSpPr>
          <p:cNvPr id="4" name="Content Placeholder 3">
            <a:extLst>
              <a:ext uri="{FF2B5EF4-FFF2-40B4-BE49-F238E27FC236}">
                <a16:creationId xmlns:a16="http://schemas.microsoft.com/office/drawing/2014/main" id="{386A291B-3256-FD3D-21EF-B2A9E941D92E}"/>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Importancia de la Exportación e Importación</a:t>
            </a:r>
          </a:p>
          <a:p>
            <a:pPr marL="0" lvl="1" indent="0">
              <a:buNone/>
            </a:pPr>
            <a:r>
              <a:rPr lang="en-US" sz="1400"/>
              <a:t>La exportación e importación de modelos TMDL es crucial para facilitar la colaboración y el intercambio de información entre diferentes usuarios y sistemas.</a:t>
            </a:r>
          </a:p>
          <a:p>
            <a:pPr marL="0" indent="0">
              <a:spcBef>
                <a:spcPts val="2500"/>
              </a:spcBef>
              <a:buNone/>
            </a:pPr>
            <a:r>
              <a:rPr lang="en-US" sz="1400" b="1"/>
              <a:t>Pasos para la Exportación</a:t>
            </a:r>
          </a:p>
          <a:p>
            <a:pPr marL="0" lvl="1" indent="0">
              <a:buNone/>
            </a:pPr>
            <a:r>
              <a:rPr lang="en-US" sz="1400"/>
              <a:t>Los pasos para exportar modelos TMDL incluyen la preparación de los datos, la selección del formato adecuado y la verificación de la integridad.</a:t>
            </a:r>
          </a:p>
          <a:p>
            <a:pPr marL="0" indent="0">
              <a:spcBef>
                <a:spcPts val="2500"/>
              </a:spcBef>
              <a:buNone/>
            </a:pPr>
            <a:r>
              <a:rPr lang="en-US" sz="1400" b="1"/>
              <a:t>Consideraciones para la Importación</a:t>
            </a:r>
          </a:p>
          <a:p>
            <a:pPr marL="0" lvl="1" indent="0">
              <a:buNone/>
            </a:pPr>
            <a:r>
              <a:rPr lang="en-US" sz="1400"/>
              <a:t>Es importante considerar la compatibilidad del formato y la validación de datos al importar modelos TMDL para mantener la integridad y funcionalidad.</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108385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9874A84B-6B93-6599-D6D5-5EF91C4738A3}"/>
              </a:ext>
            </a:extLst>
          </p:cNvPr>
          <p:cNvSpPr>
            <a:spLocks noGrp="1"/>
          </p:cNvSpPr>
          <p:nvPr>
            <p:ph type="ctrTitle"/>
          </p:nvPr>
        </p:nvSpPr>
        <p:spPr>
          <a:xfrm>
            <a:off x="695324" y="1145308"/>
            <a:ext cx="7600263" cy="4860947"/>
          </a:xfrm>
        </p:spPr>
        <p:txBody>
          <a:bodyPr anchor="b">
            <a:normAutofit/>
          </a:bodyPr>
          <a:lstStyle/>
          <a:p>
            <a:r>
              <a:rPr lang="en-US" sz="7600"/>
              <a:t>Casos de uso y ejemplos prácticos</a:t>
            </a:r>
          </a:p>
        </p:txBody>
      </p:sp>
      <p:cxnSp>
        <p:nvCxnSpPr>
          <p:cNvPr id="9" name="Straight Connector 8">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948563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type="wd">
                                    <p:tmPct val="15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cxnSp>
        <p:nvCxnSpPr>
          <p:cNvPr id="11" name="Straight Connector 10">
            <a:extLst>
              <a:ext uri="{FF2B5EF4-FFF2-40B4-BE49-F238E27FC236}">
                <a16:creationId xmlns:a16="http://schemas.microsoft.com/office/drawing/2014/main" id="{22F20000-FD86-48F6-9363-FEC90C932DC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872AE332-6ACA-45BE-875F-91A291D4A4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B785B399-38A3-9DF3-C807-93503D8B8B38}"/>
              </a:ext>
            </a:extLst>
          </p:cNvPr>
          <p:cNvSpPr>
            <a:spLocks noGrp="1"/>
          </p:cNvSpPr>
          <p:nvPr>
            <p:ph type="title"/>
          </p:nvPr>
        </p:nvSpPr>
        <p:spPr>
          <a:xfrm>
            <a:off x="702129" y="914760"/>
            <a:ext cx="2806615" cy="3543764"/>
          </a:xfrm>
        </p:spPr>
        <p:txBody>
          <a:bodyPr>
            <a:normAutofit/>
          </a:bodyPr>
          <a:lstStyle/>
          <a:p>
            <a:r>
              <a:rPr lang="en-US" sz="3600"/>
              <a:t>Ejemplos de modelos tabulares con TMDL</a:t>
            </a:r>
          </a:p>
        </p:txBody>
      </p:sp>
      <p:graphicFrame>
        <p:nvGraphicFramePr>
          <p:cNvPr id="4" name="Content Placeholder 3">
            <a:extLst>
              <a:ext uri="{FF2B5EF4-FFF2-40B4-BE49-F238E27FC236}">
                <a16:creationId xmlns:a16="http://schemas.microsoft.com/office/drawing/2014/main" id="{764F7201-9CA3-4348-996B-C5E449DA9CBF}"/>
              </a:ext>
            </a:extLst>
          </p:cNvPr>
          <p:cNvGraphicFramePr>
            <a:graphicFrameLocks noGrp="1"/>
          </p:cNvGraphicFramePr>
          <p:nvPr>
            <p:ph idx="1"/>
            <p:extLst>
              <p:ext uri="{D42A27DB-BD31-4B8C-83A1-F6EECF244321}">
                <p14:modId xmlns:p14="http://schemas.microsoft.com/office/powerpoint/2010/main" val="2816694190"/>
              </p:ext>
              <p:ext uri="{E7BDC344-281C-4309-B0C6-D0EE65EED2A8}">
                <p202:designPr xmlns:p202="http://schemas.microsoft.com/office/powerpoint/2020/02/main">
                  <p202:designTagLst>
                    <p202:designTag name="ARCH:1:CLS" val="InformationBlock"/>
                    <p202:designTag name="ARCH:1:VSVAR" val="VisualTitledTextBox"/>
                  </p202:designTagLst>
                </p202:designPr>
              </p:ext>
            </p:extLst>
          </p:nvPr>
        </p:nvGraphicFramePr>
        <p:xfrm>
          <a:off x="3902149" y="978558"/>
          <a:ext cx="7591859" cy="50914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4927363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Papeleo y manos en una mesa de la sala de juntas en una presentación de negocios o seminario. Los documentos contienen cifras financieras o de marketing, gráficos y cuadros. Hay una tableta digital y un ordenador portátil sobre la mesa">
            <a:extLst>
              <a:ext uri="{FF2B5EF4-FFF2-40B4-BE49-F238E27FC236}">
                <a16:creationId xmlns:a16="http://schemas.microsoft.com/office/drawing/2014/main" id="{DE0CEE4F-7D16-45CB-B7E8-72180256040E}"/>
              </a:ext>
            </a:extLst>
          </p:cNvPr>
          <p:cNvPicPr>
            <a:picLocks noGrp="1" noChangeAspect="1"/>
          </p:cNvPicPr>
          <p:nvPr>
            <p:ph sz="half" idx="1"/>
          </p:nvPr>
        </p:nvPicPr>
        <p:blipFill>
          <a:blip r:embed="rId3"/>
          <a:srcRect l="29915" r="29252"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63FC2BB1-5AC0-7AC7-84E4-79FE29D4FEF4}"/>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Casos de éxito en empresas</a:t>
            </a:r>
          </a:p>
        </p:txBody>
      </p:sp>
      <p:sp>
        <p:nvSpPr>
          <p:cNvPr id="4" name="Content Placeholder 3">
            <a:extLst>
              <a:ext uri="{FF2B5EF4-FFF2-40B4-BE49-F238E27FC236}">
                <a16:creationId xmlns:a16="http://schemas.microsoft.com/office/drawing/2014/main" id="{C00A69D3-D1EC-4285-7503-C08530A10FD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Integración de TMDL</a:t>
            </a:r>
          </a:p>
          <a:p>
            <a:pPr marL="0" lvl="1" indent="0">
              <a:buNone/>
            </a:pPr>
            <a:r>
              <a:rPr lang="en-US" sz="1400"/>
              <a:t>Las empresas que han integrado TMDL en sus estrategias han visto mejoras notables en sus procesos de toma de decisiones.</a:t>
            </a:r>
          </a:p>
          <a:p>
            <a:pPr marL="0" indent="0">
              <a:spcBef>
                <a:spcPts val="2500"/>
              </a:spcBef>
              <a:buNone/>
            </a:pPr>
            <a:r>
              <a:rPr lang="en-US" sz="1400" b="1"/>
              <a:t>Mejoras en el Rendimiento</a:t>
            </a:r>
          </a:p>
          <a:p>
            <a:pPr marL="0" lvl="1" indent="0">
              <a:buNone/>
            </a:pPr>
            <a:r>
              <a:rPr lang="en-US" sz="1400"/>
              <a:t>El uso efectivo de modelos tabulares permite a las empresas optimizar su rendimiento y alcanzar objetivos estratégicos.</a:t>
            </a:r>
          </a:p>
          <a:p>
            <a:pPr marL="0" indent="0">
              <a:spcBef>
                <a:spcPts val="2500"/>
              </a:spcBef>
              <a:buNone/>
            </a:pPr>
            <a:r>
              <a:rPr lang="en-US" sz="1400" b="1"/>
              <a:t>Ejemplos de Éxito</a:t>
            </a:r>
          </a:p>
          <a:p>
            <a:pPr marL="0" lvl="1" indent="0">
              <a:buNone/>
            </a:pPr>
            <a:r>
              <a:rPr lang="en-US" sz="1400"/>
              <a:t>Analizaremos ejemplos de empresas que han logrado un éxito notable mediante la implementación de TMDL en su inteligencia de negocios.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110415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Concepto de computación en la nube aislado sobre fondo blanco">
            <a:extLst>
              <a:ext uri="{FF2B5EF4-FFF2-40B4-BE49-F238E27FC236}">
                <a16:creationId xmlns:a16="http://schemas.microsoft.com/office/drawing/2014/main" id="{A1025557-5CEC-46F1-ACD5-738D85719A7B}"/>
              </a:ext>
            </a:extLst>
          </p:cNvPr>
          <p:cNvPicPr>
            <a:picLocks noGrp="1" noChangeAspect="1"/>
          </p:cNvPicPr>
          <p:nvPr>
            <p:ph sz="half" idx="1"/>
          </p:nvPr>
        </p:nvPicPr>
        <p:blipFill>
          <a:blip r:embed="rId3"/>
          <a:srcRect l="26050" r="28071" b="1"/>
          <a:stretch/>
        </p:blipFill>
        <p:spPr>
          <a:xfrm>
            <a:off x="20" y="-17929"/>
            <a:ext cx="4206220" cy="6875929"/>
          </a:xfrm>
          <a:prstGeom prst="rect">
            <a:avLst/>
          </a:prstGeom>
        </p:spPr>
      </p:pic>
      <p:sp>
        <p:nvSpPr>
          <p:cNvPr id="2" name="Title 1">
            <a:extLst>
              <a:ext uri="{FF2B5EF4-FFF2-40B4-BE49-F238E27FC236}">
                <a16:creationId xmlns:a16="http://schemas.microsoft.com/office/drawing/2014/main" id="{C13FD35E-8AFC-5111-E9C4-AA7D26802AEC}"/>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Definición y propósito del TMDL</a:t>
            </a:r>
          </a:p>
        </p:txBody>
      </p:sp>
      <p:sp>
        <p:nvSpPr>
          <p:cNvPr id="4" name="Content Placeholder 3">
            <a:extLst>
              <a:ext uri="{FF2B5EF4-FFF2-40B4-BE49-F238E27FC236}">
                <a16:creationId xmlns:a16="http://schemas.microsoft.com/office/drawing/2014/main" id="{C13BB017-4107-960F-BCF1-F0FEF4B379EC}"/>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Lenguaje para Modelos Tabulares</a:t>
            </a:r>
          </a:p>
          <a:p>
            <a:pPr marL="0" lvl="1" indent="0">
              <a:buNone/>
            </a:pPr>
            <a:r>
              <a:rPr lang="en-US" sz="1400"/>
              <a:t>El TMDL se utiliza para definir estructuras de datos en modelos tabulares, proporcionando un marco claro y organizado.</a:t>
            </a:r>
          </a:p>
          <a:p>
            <a:pPr marL="0" indent="0">
              <a:spcBef>
                <a:spcPts val="2500"/>
              </a:spcBef>
              <a:buNone/>
            </a:pPr>
            <a:r>
              <a:rPr lang="en-US" sz="1400" b="1"/>
              <a:t>Facilitación del Análisis de Datos</a:t>
            </a:r>
          </a:p>
          <a:p>
            <a:pPr marL="0" lvl="1" indent="0">
              <a:buNone/>
            </a:pPr>
            <a:r>
              <a:rPr lang="en-US" sz="1400"/>
              <a:t>La principal finalidad del TMDL es simplificar la creación de modelos para análisis de datos, haciendo el proceso más eficiente.</a:t>
            </a:r>
          </a:p>
          <a:p>
            <a:pPr marL="0" indent="0">
              <a:spcBef>
                <a:spcPts val="2500"/>
              </a:spcBef>
              <a:buNone/>
            </a:pPr>
            <a:r>
              <a:rPr lang="en-US" sz="1400" b="1"/>
              <a:t>Integración con Herramientas de BI</a:t>
            </a:r>
          </a:p>
          <a:p>
            <a:pPr marL="0" lvl="1" indent="0">
              <a:buNone/>
            </a:pPr>
            <a:r>
              <a:rPr lang="en-US" sz="1400"/>
              <a:t>El TMDL permite una mejor integración con herramientas de inteligencia de negocio, mejorando la interoperabilidad y la usabilidad.</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058108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Foto de un hombre de negocios sosteniendo un montón de globos de criptomonedas en la parte superior de un gráfico sobre un fondo blanco">
            <a:extLst>
              <a:ext uri="{FF2B5EF4-FFF2-40B4-BE49-F238E27FC236}">
                <a16:creationId xmlns:a16="http://schemas.microsoft.com/office/drawing/2014/main" id="{F885052C-F5F8-46FC-AB70-C1AD5068B30A}"/>
              </a:ext>
            </a:extLst>
          </p:cNvPr>
          <p:cNvPicPr>
            <a:picLocks noGrp="1" noChangeAspect="1"/>
          </p:cNvPicPr>
          <p:nvPr>
            <p:ph sz="half" idx="1"/>
          </p:nvPr>
        </p:nvPicPr>
        <p:blipFill>
          <a:blip r:embed="rId3"/>
          <a:srcRect l="42633" r="4910"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66436C51-D2FF-CD3E-DADD-E715542D3B20}"/>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Solución de problemas comunes</a:t>
            </a:r>
          </a:p>
        </p:txBody>
      </p:sp>
      <p:sp>
        <p:nvSpPr>
          <p:cNvPr id="4" name="Content Placeholder 3">
            <a:extLst>
              <a:ext uri="{FF2B5EF4-FFF2-40B4-BE49-F238E27FC236}">
                <a16:creationId xmlns:a16="http://schemas.microsoft.com/office/drawing/2014/main" id="{7E22C43D-D6A9-35A9-E8C6-2FD1A3F99E04}"/>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Problemas Comunes en TMDL</a:t>
            </a:r>
          </a:p>
          <a:p>
            <a:pPr marL="0" lvl="1" indent="0">
              <a:buNone/>
            </a:pPr>
            <a:r>
              <a:rPr lang="en-US" sz="1400"/>
              <a:t>Al trabajar con TMDL, pueden surgir dificultades que requieren atención especializada para asegurar la precisión en el modelado.</a:t>
            </a:r>
          </a:p>
          <a:p>
            <a:pPr marL="0" indent="0">
              <a:spcBef>
                <a:spcPts val="2500"/>
              </a:spcBef>
              <a:buNone/>
            </a:pPr>
            <a:r>
              <a:rPr lang="en-US" sz="1400" b="1"/>
              <a:t>Soluciones Prácticas</a:t>
            </a:r>
          </a:p>
          <a:p>
            <a:pPr marL="0" lvl="1" indent="0">
              <a:buNone/>
            </a:pPr>
            <a:r>
              <a:rPr lang="en-US" sz="1400"/>
              <a:t>Ofrecemos estrategias efectivas para abordar problemas comunes, garantizando un enfoque más eficiente y sin interrupciones.</a:t>
            </a:r>
          </a:p>
          <a:p>
            <a:pPr marL="0" indent="0">
              <a:spcBef>
                <a:spcPts val="2500"/>
              </a:spcBef>
              <a:buNone/>
            </a:pPr>
            <a:r>
              <a:rPr lang="en-US" sz="1400" b="1"/>
              <a:t>Experiencia de Modelado Mejorada</a:t>
            </a:r>
          </a:p>
          <a:p>
            <a:pPr marL="0" lvl="1" indent="0">
              <a:buNone/>
            </a:pPr>
            <a:r>
              <a:rPr lang="en-US" sz="1400"/>
              <a:t>Implementar estas soluciones puede llevar a una experiencia de modelado más fluida y productiva para todos los usuarios.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520110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F710FDB-0919-493E-8539-8240C23F1E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5C09335D-A326-995B-4102-8AD871F253B7}"/>
              </a:ext>
            </a:extLst>
          </p:cNvPr>
          <p:cNvSpPr>
            <a:spLocks noGrp="1"/>
          </p:cNvSpPr>
          <p:nvPr>
            <p:ph type="title"/>
          </p:nvPr>
        </p:nvSpPr>
        <p:spPr>
          <a:xfrm>
            <a:off x="700636" y="1280538"/>
            <a:ext cx="7995130" cy="1408176"/>
          </a:xfrm>
        </p:spPr>
        <p:txBody>
          <a:bodyPr anchor="b">
            <a:normAutofit/>
          </a:bodyPr>
          <a:lstStyle/>
          <a:p>
            <a:r>
              <a:rPr lang="en-US" sz="6000"/>
              <a:t>Conclusión</a:t>
            </a:r>
          </a:p>
        </p:txBody>
      </p:sp>
      <p:graphicFrame>
        <p:nvGraphicFramePr>
          <p:cNvPr id="11" name="Content Placeholder 2">
            <a:extLst>
              <a:ext uri="{FF2B5EF4-FFF2-40B4-BE49-F238E27FC236}">
                <a16:creationId xmlns:a16="http://schemas.microsoft.com/office/drawing/2014/main" id="{9075A378-72CC-7F9F-FAF2-E07EE475AE8F}"/>
              </a:ext>
            </a:extLst>
          </p:cNvPr>
          <p:cNvGraphicFramePr>
            <a:graphicFrameLocks noGrp="1"/>
          </p:cNvGraphicFramePr>
          <p:nvPr>
            <p:ph idx="1"/>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GraphicFramePr>
        <p:xfrm>
          <a:off x="704087" y="3659393"/>
          <a:ext cx="10785783" cy="2514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0" name="Straight Connector 9">
            <a:extLst>
              <a:ext uri="{FF2B5EF4-FFF2-40B4-BE49-F238E27FC236}">
                <a16:creationId xmlns:a16="http://schemas.microsoft.com/office/drawing/2014/main" id="{CA8CF56C-58F2-6FFF-1369-D8C85682AD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3077378"/>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5440107"/>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Centro de datos moderno y experiencia tecnológica">
            <a:extLst>
              <a:ext uri="{FF2B5EF4-FFF2-40B4-BE49-F238E27FC236}">
                <a16:creationId xmlns:a16="http://schemas.microsoft.com/office/drawing/2014/main" id="{9E5BAEEC-35F5-4E70-AAC5-5FBA4AF8F17C}"/>
              </a:ext>
            </a:extLst>
          </p:cNvPr>
          <p:cNvPicPr>
            <a:picLocks noGrp="1" noChangeAspect="1"/>
          </p:cNvPicPr>
          <p:nvPr>
            <p:ph sz="half" idx="1"/>
          </p:nvPr>
        </p:nvPicPr>
        <p:blipFill>
          <a:blip r:embed="rId3"/>
          <a:srcRect l="28543" r="51692"/>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0AF197BF-6325-6608-8797-41A87C4848E2}"/>
              </a:ext>
            </a:extLst>
          </p:cNvPr>
          <p:cNvSpPr>
            <a:spLocks noGrp="1"/>
          </p:cNvSpPr>
          <p:nvPr>
            <p:ph type="title"/>
          </p:nvPr>
        </p:nvSpPr>
        <p:spPr>
          <a:xfrm>
            <a:off x="704088" y="914401"/>
            <a:ext cx="6766560" cy="1307592"/>
          </a:xfrm>
        </p:spPr>
        <p:txBody>
          <a:bodyPr vert="horz" lIns="91440" tIns="45720" rIns="91440" bIns="45720" rtlCol="0" anchor="t">
            <a:normAutofit/>
          </a:bodyPr>
          <a:lstStyle/>
          <a:p>
            <a:pPr>
              <a:lnSpc>
                <a:spcPct val="90000"/>
              </a:lnSpc>
            </a:pPr>
            <a:r>
              <a:rPr lang="en-US"/>
              <a:t>Historia y evolución del TMDL en Power BI</a:t>
            </a:r>
          </a:p>
        </p:txBody>
      </p:sp>
      <p:sp>
        <p:nvSpPr>
          <p:cNvPr id="4" name="Content Placeholder 3">
            <a:extLst>
              <a:ext uri="{FF2B5EF4-FFF2-40B4-BE49-F238E27FC236}">
                <a16:creationId xmlns:a16="http://schemas.microsoft.com/office/drawing/2014/main" id="{6C597A83-D0BC-EF41-4CD6-D3E2EAFAB86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8" y="2221994"/>
            <a:ext cx="6766560" cy="3739896"/>
          </a:xfrm>
        </p:spPr>
        <p:txBody>
          <a:bodyPr>
            <a:normAutofit/>
          </a:bodyPr>
          <a:lstStyle/>
          <a:p>
            <a:pPr marL="0" indent="0">
              <a:spcBef>
                <a:spcPts val="2500"/>
              </a:spcBef>
              <a:buNone/>
            </a:pPr>
            <a:r>
              <a:rPr lang="en-US" sz="1400" b="1"/>
              <a:t>Evolución del TMDL</a:t>
            </a:r>
          </a:p>
          <a:p>
            <a:pPr marL="0" lvl="1" indent="0">
              <a:buNone/>
            </a:pPr>
            <a:r>
              <a:rPr lang="en-US" sz="1400"/>
              <a:t>Desde su inicio, el TMDL ha pasado de ser una herramienta básica a una funcionalidad avanzada en Power BI, mejorando la creación de modelos.</a:t>
            </a:r>
          </a:p>
          <a:p>
            <a:pPr marL="0" indent="0">
              <a:spcBef>
                <a:spcPts val="2500"/>
              </a:spcBef>
              <a:buNone/>
            </a:pPr>
            <a:r>
              <a:rPr lang="en-US" sz="1400" b="1"/>
              <a:t>Integración en Power BI</a:t>
            </a:r>
          </a:p>
          <a:p>
            <a:pPr marL="0" lvl="1" indent="0">
              <a:buNone/>
            </a:pPr>
            <a:r>
              <a:rPr lang="en-US" sz="1400"/>
              <a:t>La integración del TMDL en Power BI ha ampliado su capacidad para manejar datos más complejos y diversas visualizaciones, facilitando el análisis de grandes conjuntos de datos.</a:t>
            </a:r>
          </a:p>
          <a:p>
            <a:pPr marL="0" indent="0">
              <a:spcBef>
                <a:spcPts val="2500"/>
              </a:spcBef>
              <a:buNone/>
            </a:pPr>
            <a:r>
              <a:rPr lang="en-US" sz="1400" b="1"/>
              <a:t>Capacidades Ampliadas</a:t>
            </a:r>
          </a:p>
          <a:p>
            <a:pPr marL="0" lvl="1" indent="0">
              <a:buNone/>
            </a:pPr>
            <a:r>
              <a:rPr lang="en-US" sz="1400"/>
              <a:t>El TMDL permite a los usuarios crear modelos de datos más impactantes y eficientes, optimizando el análisis y la presentación de información.</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69212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E49D7415-2F11-44C2-B6AA-13A25B6814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Mujeres empresarias construyendo una torre de carrera.">
            <a:extLst>
              <a:ext uri="{FF2B5EF4-FFF2-40B4-BE49-F238E27FC236}">
                <a16:creationId xmlns:a16="http://schemas.microsoft.com/office/drawing/2014/main" id="{3AD61174-7CA3-406B-A1EA-DBBCC435E9E1}"/>
              </a:ext>
            </a:extLst>
          </p:cNvPr>
          <p:cNvPicPr>
            <a:picLocks noGrp="1" noChangeAspect="1"/>
          </p:cNvPicPr>
          <p:nvPr>
            <p:ph sz="half" idx="1"/>
          </p:nvPr>
        </p:nvPicPr>
        <p:blipFill>
          <a:blip r:embed="rId3"/>
          <a:srcRect l="20794" r="39526" b="-1"/>
          <a:stretch/>
        </p:blipFill>
        <p:spPr>
          <a:xfrm>
            <a:off x="8115300" y="10"/>
            <a:ext cx="4076700" cy="6857990"/>
          </a:xfrm>
          <a:prstGeom prst="rect">
            <a:avLst/>
          </a:prstGeom>
        </p:spPr>
      </p:pic>
      <p:sp>
        <p:nvSpPr>
          <p:cNvPr id="2" name="Title 1">
            <a:extLst>
              <a:ext uri="{FF2B5EF4-FFF2-40B4-BE49-F238E27FC236}">
                <a16:creationId xmlns:a16="http://schemas.microsoft.com/office/drawing/2014/main" id="{A8480E1D-A932-142C-0D3F-715F3FC674AD}"/>
              </a:ext>
            </a:extLst>
          </p:cNvPr>
          <p:cNvSpPr>
            <a:spLocks noGrp="1"/>
          </p:cNvSpPr>
          <p:nvPr>
            <p:ph type="title"/>
          </p:nvPr>
        </p:nvSpPr>
        <p:spPr>
          <a:xfrm>
            <a:off x="704088" y="914401"/>
            <a:ext cx="6766560" cy="1307592"/>
          </a:xfrm>
        </p:spPr>
        <p:txBody>
          <a:bodyPr vert="horz" lIns="91440" tIns="45720" rIns="91440" bIns="45720" rtlCol="0" anchor="t">
            <a:normAutofit/>
          </a:bodyPr>
          <a:lstStyle/>
          <a:p>
            <a:pPr>
              <a:lnSpc>
                <a:spcPct val="90000"/>
              </a:lnSpc>
            </a:pPr>
            <a:r>
              <a:rPr lang="en-US" dirty="0" err="1"/>
              <a:t>Conceptos</a:t>
            </a:r>
            <a:r>
              <a:rPr lang="en-US" dirty="0"/>
              <a:t> clave  y </a:t>
            </a:r>
            <a:r>
              <a:rPr lang="en-US" dirty="0" err="1"/>
              <a:t>terminología</a:t>
            </a:r>
            <a:endParaRPr lang="en-US" err="1"/>
          </a:p>
        </p:txBody>
      </p:sp>
      <p:sp>
        <p:nvSpPr>
          <p:cNvPr id="4" name="Content Placeholder 3">
            <a:extLst>
              <a:ext uri="{FF2B5EF4-FFF2-40B4-BE49-F238E27FC236}">
                <a16:creationId xmlns:a16="http://schemas.microsoft.com/office/drawing/2014/main" id="{CB62B9B5-2045-4D97-0C1C-4AA76B3A8250}"/>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704088" y="2221994"/>
            <a:ext cx="6766560" cy="3739896"/>
          </a:xfrm>
        </p:spPr>
        <p:txBody>
          <a:bodyPr>
            <a:normAutofit/>
          </a:bodyPr>
          <a:lstStyle/>
          <a:p>
            <a:pPr marL="0" indent="0">
              <a:spcBef>
                <a:spcPts val="2500"/>
              </a:spcBef>
              <a:buNone/>
            </a:pPr>
            <a:r>
              <a:rPr lang="en-US" sz="1400" b="1"/>
              <a:t>Terminología del TMDL</a:t>
            </a:r>
          </a:p>
          <a:p>
            <a:pPr marL="0" lvl="1" indent="0">
              <a:buNone/>
            </a:pPr>
            <a:r>
              <a:rPr lang="en-US" sz="1400"/>
              <a:t>Familiarizarse con los términos del TMDL es esencial para una gestión efectiva de los modelos tabulares.</a:t>
            </a:r>
          </a:p>
          <a:p>
            <a:pPr marL="0" indent="0">
              <a:spcBef>
                <a:spcPts val="2500"/>
              </a:spcBef>
              <a:buNone/>
            </a:pPr>
            <a:r>
              <a:rPr lang="en-US" sz="1400" b="1"/>
              <a:t>Tablas y Medidas</a:t>
            </a:r>
          </a:p>
          <a:p>
            <a:pPr marL="0" lvl="1" indent="0">
              <a:buNone/>
            </a:pPr>
            <a:r>
              <a:rPr lang="en-US" sz="1400"/>
              <a:t>Las tablas y medidas son elementos clave en la construcción de modelos tabulares y su correcta gestión.</a:t>
            </a:r>
          </a:p>
          <a:p>
            <a:pPr marL="0" indent="0">
              <a:spcBef>
                <a:spcPts val="2500"/>
              </a:spcBef>
              <a:buNone/>
            </a:pPr>
            <a:r>
              <a:rPr lang="en-US" sz="1400" b="1"/>
              <a:t>Relaciones entre Conceptos</a:t>
            </a:r>
          </a:p>
          <a:p>
            <a:pPr marL="0" lvl="1" indent="0">
              <a:buNone/>
            </a:pPr>
            <a:r>
              <a:rPr lang="en-US" sz="1400"/>
              <a:t>Entender las relaciones entre los conceptos es fundamental para manejar eficazmente los modelos tabulares.</a:t>
            </a:r>
          </a:p>
        </p:txBody>
      </p:sp>
      <p:cxnSp>
        <p:nvCxnSpPr>
          <p:cNvPr id="16" name="Straight Connector 15">
            <a:extLst>
              <a:ext uri="{FF2B5EF4-FFF2-40B4-BE49-F238E27FC236}">
                <a16:creationId xmlns:a16="http://schemas.microsoft.com/office/drawing/2014/main" id="{D2E57F3D-33BE-4306-87E6-24576371951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658368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BA3C59D-8641-484F-A35C-361AD7E1553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4768"/>
            <a:ext cx="658368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805300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07909CFB-609B-635A-5BAB-CF62E7A2336C}"/>
              </a:ext>
            </a:extLst>
          </p:cNvPr>
          <p:cNvSpPr>
            <a:spLocks noGrp="1"/>
          </p:cNvSpPr>
          <p:nvPr>
            <p:ph type="ctrTitle"/>
          </p:nvPr>
        </p:nvSpPr>
        <p:spPr>
          <a:xfrm>
            <a:off x="695324" y="1145308"/>
            <a:ext cx="7600263" cy="4860947"/>
          </a:xfrm>
        </p:spPr>
        <p:txBody>
          <a:bodyPr anchor="b">
            <a:normAutofit/>
          </a:bodyPr>
          <a:lstStyle/>
          <a:p>
            <a:r>
              <a:rPr lang="en-US" sz="7600"/>
              <a:t>Componentes básicos del TMDL</a:t>
            </a:r>
          </a:p>
        </p:txBody>
      </p:sp>
      <p:cxnSp>
        <p:nvCxnSpPr>
          <p:cNvPr id="9" name="Straight Connector 8">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876697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Las burbujas de comunicación rojas con espacio de copia están conectadas entre sí con flechas negras. Esta imagen muestra las redes sociales y la comunicación en línea entre las personas.">
            <a:extLst>
              <a:ext uri="{FF2B5EF4-FFF2-40B4-BE49-F238E27FC236}">
                <a16:creationId xmlns:a16="http://schemas.microsoft.com/office/drawing/2014/main" id="{3F141D18-CFE1-4817-8DD2-325D0DA2209F}"/>
              </a:ext>
            </a:extLst>
          </p:cNvPr>
          <p:cNvPicPr>
            <a:picLocks noGrp="1" noChangeAspect="1"/>
          </p:cNvPicPr>
          <p:nvPr>
            <p:ph sz="half" idx="1"/>
          </p:nvPr>
        </p:nvPicPr>
        <p:blipFill>
          <a:blip r:embed="rId3"/>
          <a:srcRect l="22695" r="36473"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F99DCD8F-28EE-7A51-EFC7-276D302E0E60}"/>
              </a:ext>
            </a:extLst>
          </p:cNvPr>
          <p:cNvSpPr>
            <a:spLocks noGrp="1"/>
          </p:cNvSpPr>
          <p:nvPr>
            <p:ph type="title"/>
          </p:nvPr>
        </p:nvSpPr>
        <p:spPr>
          <a:xfrm>
            <a:off x="4866968" y="914400"/>
            <a:ext cx="6627924" cy="1307592"/>
          </a:xfrm>
        </p:spPr>
        <p:txBody>
          <a:bodyPr vert="horz" lIns="91440" tIns="45720" rIns="91440" bIns="45720" rtlCol="0" anchor="t">
            <a:normAutofit/>
          </a:bodyPr>
          <a:lstStyle/>
          <a:p>
            <a:r>
              <a:rPr lang="en-US"/>
              <a:t>Tablas y relaciones</a:t>
            </a:r>
          </a:p>
        </p:txBody>
      </p:sp>
      <p:sp>
        <p:nvSpPr>
          <p:cNvPr id="4" name="Content Placeholder 3">
            <a:extLst>
              <a:ext uri="{FF2B5EF4-FFF2-40B4-BE49-F238E27FC236}">
                <a16:creationId xmlns:a16="http://schemas.microsoft.com/office/drawing/2014/main" id="{DC0769C4-76BA-682F-0968-A1D00D151D87}"/>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Fundamentos de Tablas</a:t>
            </a:r>
          </a:p>
          <a:p>
            <a:pPr marL="0" lvl="1" indent="0">
              <a:buNone/>
            </a:pPr>
            <a:r>
              <a:rPr lang="en-US" sz="1400"/>
              <a:t>Las tablas son elementos esenciales en un modelo tabular, organizando datos en filas y columnas para su análisis.</a:t>
            </a:r>
          </a:p>
          <a:p>
            <a:pPr marL="0" indent="0">
              <a:spcBef>
                <a:spcPts val="2500"/>
              </a:spcBef>
              <a:buNone/>
            </a:pPr>
            <a:r>
              <a:rPr lang="en-US" sz="1400" b="1"/>
              <a:t>Definición de Relaciones</a:t>
            </a:r>
          </a:p>
          <a:p>
            <a:pPr marL="0" lvl="1" indent="0">
              <a:buNone/>
            </a:pPr>
            <a:r>
              <a:rPr lang="en-US" sz="1400"/>
              <a:t>Las relaciones establecen cómo las tablas se conectan entre sí, permitiendo un análisis de datos más cohesivo y significativo.</a:t>
            </a:r>
          </a:p>
          <a:p>
            <a:pPr marL="0" indent="0">
              <a:spcBef>
                <a:spcPts val="2500"/>
              </a:spcBef>
              <a:buNone/>
            </a:pPr>
            <a:r>
              <a:rPr lang="en-US" sz="1400" b="1"/>
              <a:t>Gestión de Tablas y Relaciones</a:t>
            </a:r>
          </a:p>
          <a:p>
            <a:pPr marL="0" lvl="1" indent="0">
              <a:buNone/>
            </a:pPr>
            <a:r>
              <a:rPr lang="en-US" sz="1400"/>
              <a:t>Gestionar adecuadamente tablas y relaciones es clave para un modelado efectivo en Power BI, mejorando la visualización y el análisis de datos.</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4910383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Hoja de cálculo y calculadora">
            <a:extLst>
              <a:ext uri="{FF2B5EF4-FFF2-40B4-BE49-F238E27FC236}">
                <a16:creationId xmlns:a16="http://schemas.microsoft.com/office/drawing/2014/main" id="{E5905209-106C-4005-9696-DD025A7C818F}"/>
              </a:ext>
            </a:extLst>
          </p:cNvPr>
          <p:cNvPicPr>
            <a:picLocks noGrp="1" noChangeAspect="1"/>
          </p:cNvPicPr>
          <p:nvPr>
            <p:ph sz="half" idx="1"/>
          </p:nvPr>
        </p:nvPicPr>
        <p:blipFill>
          <a:blip r:embed="rId3"/>
          <a:srcRect l="21683" r="37484" b="2"/>
          <a:stretch/>
        </p:blipFill>
        <p:spPr>
          <a:xfrm>
            <a:off x="20" y="-17929"/>
            <a:ext cx="4206220" cy="6875929"/>
          </a:xfrm>
          <a:prstGeom prst="rect">
            <a:avLst/>
          </a:prstGeom>
        </p:spPr>
      </p:pic>
      <p:sp>
        <p:nvSpPr>
          <p:cNvPr id="2" name="Title 1">
            <a:extLst>
              <a:ext uri="{FF2B5EF4-FFF2-40B4-BE49-F238E27FC236}">
                <a16:creationId xmlns:a16="http://schemas.microsoft.com/office/drawing/2014/main" id="{475D9575-A92B-FCC5-C8DD-5D7F579BBAE2}"/>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Medidas y columnas calculadas</a:t>
            </a:r>
          </a:p>
        </p:txBody>
      </p:sp>
      <p:sp>
        <p:nvSpPr>
          <p:cNvPr id="4" name="Content Placeholder 3">
            <a:extLst>
              <a:ext uri="{FF2B5EF4-FFF2-40B4-BE49-F238E27FC236}">
                <a16:creationId xmlns:a16="http://schemas.microsoft.com/office/drawing/2014/main" id="{3422E0ED-C821-7434-2B99-F947006CD69B}"/>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Cálculos Dinámicos</a:t>
            </a:r>
          </a:p>
          <a:p>
            <a:pPr marL="0" lvl="1" indent="0">
              <a:buNone/>
            </a:pPr>
            <a:r>
              <a:rPr lang="en-US" sz="1400"/>
              <a:t>Las medidas permiten realizar cálculos dinámicos basados en los datos en tiempo real, lo que mejora la flexibilidad del análisis.</a:t>
            </a:r>
          </a:p>
          <a:p>
            <a:pPr marL="0" indent="0">
              <a:spcBef>
                <a:spcPts val="2500"/>
              </a:spcBef>
              <a:buNone/>
            </a:pPr>
            <a:r>
              <a:rPr lang="en-US" sz="1400" b="1"/>
              <a:t>Columnas Calculadas</a:t>
            </a:r>
          </a:p>
          <a:p>
            <a:pPr marL="0" lvl="1" indent="0">
              <a:buNone/>
            </a:pPr>
            <a:r>
              <a:rPr lang="en-US" sz="1400"/>
              <a:t>Las columnas calculadas permiten crear nuevos datos a partir de los existentes, facilitando el análisis y la visualización de tendencias.</a:t>
            </a:r>
          </a:p>
          <a:p>
            <a:pPr marL="0" indent="0">
              <a:spcBef>
                <a:spcPts val="2500"/>
              </a:spcBef>
              <a:buNone/>
            </a:pPr>
            <a:r>
              <a:rPr lang="en-US" sz="1400" b="1"/>
              <a:t>Importancia en Power BI</a:t>
            </a:r>
          </a:p>
          <a:p>
            <a:pPr marL="0" lvl="1" indent="0">
              <a:buNone/>
            </a:pPr>
            <a:r>
              <a:rPr lang="en-US" sz="1400"/>
              <a:t>El uso correcto de medidas y columnas calculadas es esencial para obtener análisis precisos y significativos en Power BI.</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4943951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10" name="Straight Connector 9">
            <a:extLst>
              <a:ext uri="{FF2B5EF4-FFF2-40B4-BE49-F238E27FC236}">
                <a16:creationId xmlns:a16="http://schemas.microsoft.com/office/drawing/2014/main" id="{F64F9B95-9045-48D2-B9F3-2927E98F54A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5AA86F-6A4D-4BCB-A045-D992CDC2959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useBgFill="1">
        <p:nvSpPr>
          <p:cNvPr id="14" name="Rectangle 13">
            <a:extLst>
              <a:ext uri="{FF2B5EF4-FFF2-40B4-BE49-F238E27FC236}">
                <a16:creationId xmlns:a16="http://schemas.microsoft.com/office/drawing/2014/main" id="{660EB578-C970-4186-B93C-45851BBC6E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Content Placeholder 4" descr="Concepto digital que muestra la red abstracta y el concepto de optimización de la seguridad y la tecnología de Internet  ">
            <a:extLst>
              <a:ext uri="{FF2B5EF4-FFF2-40B4-BE49-F238E27FC236}">
                <a16:creationId xmlns:a16="http://schemas.microsoft.com/office/drawing/2014/main" id="{C69E391E-654B-468E-9A80-E6068DDCAA71}"/>
              </a:ext>
            </a:extLst>
          </p:cNvPr>
          <p:cNvPicPr>
            <a:picLocks noGrp="1" noChangeAspect="1"/>
          </p:cNvPicPr>
          <p:nvPr>
            <p:ph sz="half" idx="1"/>
          </p:nvPr>
        </p:nvPicPr>
        <p:blipFill>
          <a:blip r:embed="rId3"/>
          <a:srcRect l="28393" r="31844"/>
          <a:stretch/>
        </p:blipFill>
        <p:spPr>
          <a:xfrm>
            <a:off x="20" y="-17929"/>
            <a:ext cx="4206220" cy="6875929"/>
          </a:xfrm>
          <a:prstGeom prst="rect">
            <a:avLst/>
          </a:prstGeom>
        </p:spPr>
      </p:pic>
      <p:sp>
        <p:nvSpPr>
          <p:cNvPr id="2" name="Title 1">
            <a:extLst>
              <a:ext uri="{FF2B5EF4-FFF2-40B4-BE49-F238E27FC236}">
                <a16:creationId xmlns:a16="http://schemas.microsoft.com/office/drawing/2014/main" id="{B8220614-0F77-3CE9-E7FD-8BE38C14E8A6}"/>
              </a:ext>
            </a:extLst>
          </p:cNvPr>
          <p:cNvSpPr>
            <a:spLocks noGrp="1"/>
          </p:cNvSpPr>
          <p:nvPr>
            <p:ph type="title"/>
          </p:nvPr>
        </p:nvSpPr>
        <p:spPr>
          <a:xfrm>
            <a:off x="4866968" y="914400"/>
            <a:ext cx="6627924" cy="1307592"/>
          </a:xfrm>
        </p:spPr>
        <p:txBody>
          <a:bodyPr vert="horz" lIns="91440" tIns="45720" rIns="91440" bIns="45720" rtlCol="0" anchor="t">
            <a:normAutofit/>
          </a:bodyPr>
          <a:lstStyle/>
          <a:p>
            <a:pPr>
              <a:lnSpc>
                <a:spcPct val="90000"/>
              </a:lnSpc>
            </a:pPr>
            <a:r>
              <a:rPr lang="en-US"/>
              <a:t>Jerarquías y roles de seguridad</a:t>
            </a:r>
          </a:p>
        </p:txBody>
      </p:sp>
      <p:sp>
        <p:nvSpPr>
          <p:cNvPr id="4" name="Content Placeholder 3">
            <a:extLst>
              <a:ext uri="{FF2B5EF4-FFF2-40B4-BE49-F238E27FC236}">
                <a16:creationId xmlns:a16="http://schemas.microsoft.com/office/drawing/2014/main" id="{12922F58-F2AF-65CD-996D-EFBA4213721D}"/>
              </a:ext>
            </a:extLst>
          </p:cNvPr>
          <p:cNvSpPr>
            <a:spLocks noGrp="1"/>
          </p:cNvSpPr>
          <p:nvPr>
            <p:ph sz="half" idx="2"/>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4866968" y="2221992"/>
            <a:ext cx="6627924" cy="3739896"/>
          </a:xfrm>
        </p:spPr>
        <p:txBody>
          <a:bodyPr>
            <a:normAutofit/>
          </a:bodyPr>
          <a:lstStyle/>
          <a:p>
            <a:pPr marL="0" indent="0">
              <a:spcBef>
                <a:spcPts val="2500"/>
              </a:spcBef>
              <a:buNone/>
            </a:pPr>
            <a:r>
              <a:rPr lang="en-US" sz="1400" b="1"/>
              <a:t>Organización de Datos</a:t>
            </a:r>
          </a:p>
          <a:p>
            <a:pPr marL="0" lvl="1" indent="0">
              <a:buNone/>
            </a:pPr>
            <a:r>
              <a:rPr lang="en-US" sz="1400"/>
              <a:t>Las jerarquías organizan los datos de manera estructurada, facilitando su navegación y comprensión por los usuarios.</a:t>
            </a:r>
          </a:p>
          <a:p>
            <a:pPr marL="0" indent="0">
              <a:spcBef>
                <a:spcPts val="2500"/>
              </a:spcBef>
              <a:buNone/>
            </a:pPr>
            <a:r>
              <a:rPr lang="en-US" sz="1400" b="1"/>
              <a:t>Control de Acceso</a:t>
            </a:r>
          </a:p>
          <a:p>
            <a:pPr marL="0" lvl="1" indent="0">
              <a:buNone/>
            </a:pPr>
            <a:r>
              <a:rPr lang="en-US" sz="1400"/>
              <a:t>Los roles de seguridad son fundamentales para gestionar el acceso a datos sensibles y proteger la información crítica.</a:t>
            </a:r>
          </a:p>
          <a:p>
            <a:pPr marL="0" indent="0">
              <a:spcBef>
                <a:spcPts val="2500"/>
              </a:spcBef>
              <a:buNone/>
            </a:pPr>
            <a:r>
              <a:rPr lang="en-US" sz="1400" b="1"/>
              <a:t>Seguridad de la Información</a:t>
            </a:r>
          </a:p>
          <a:p>
            <a:pPr marL="0" lvl="1" indent="0">
              <a:buNone/>
            </a:pPr>
            <a:r>
              <a:rPr lang="en-US" sz="1400"/>
              <a:t>Implementar jerarquías y roles de seguridad asegura que la información se gestione de manera adecuada y se mantenga segura.</a:t>
            </a:r>
          </a:p>
        </p:txBody>
      </p:sp>
      <p:cxnSp>
        <p:nvCxnSpPr>
          <p:cNvPr id="16" name="Straight Connector 15">
            <a:extLst>
              <a:ext uri="{FF2B5EF4-FFF2-40B4-BE49-F238E27FC236}">
                <a16:creationId xmlns:a16="http://schemas.microsoft.com/office/drawing/2014/main" id="{CDF57B02-07BB-407B-BB36-06D9C64A673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722376"/>
            <a:ext cx="6476356"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C6855964-C920-48EB-8804-74291211C8A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917665" y="6144768"/>
            <a:ext cx="647635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9362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DEF92653-5D6D-47E6-8744-0DAF76E049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sto MT"/>
              <a:ea typeface="+mn-ea"/>
              <a:cs typeface="+mn-cs"/>
            </a:endParaRPr>
          </a:p>
        </p:txBody>
      </p:sp>
      <p:sp>
        <p:nvSpPr>
          <p:cNvPr id="2" name="Title 1">
            <a:extLst>
              <a:ext uri="{FF2B5EF4-FFF2-40B4-BE49-F238E27FC236}">
                <a16:creationId xmlns:a16="http://schemas.microsoft.com/office/drawing/2014/main" id="{4F1F0CF8-8DEA-77EC-7449-5D023E79E728}"/>
              </a:ext>
            </a:extLst>
          </p:cNvPr>
          <p:cNvSpPr>
            <a:spLocks noGrp="1"/>
          </p:cNvSpPr>
          <p:nvPr>
            <p:ph type="ctrTitle"/>
          </p:nvPr>
        </p:nvSpPr>
        <p:spPr>
          <a:xfrm>
            <a:off x="695324" y="1145308"/>
            <a:ext cx="7600263" cy="4860947"/>
          </a:xfrm>
        </p:spPr>
        <p:txBody>
          <a:bodyPr anchor="b">
            <a:normAutofit/>
          </a:bodyPr>
          <a:lstStyle/>
          <a:p>
            <a:pPr>
              <a:lnSpc>
                <a:spcPct val="90000"/>
              </a:lnSpc>
            </a:pPr>
            <a:r>
              <a:rPr lang="en-US" sz="6500"/>
              <a:t>Creación y gestión de modelos tabulares en Power BI</a:t>
            </a:r>
          </a:p>
        </p:txBody>
      </p:sp>
      <p:cxnSp>
        <p:nvCxnSpPr>
          <p:cNvPr id="9" name="Straight Connector 8">
            <a:extLst>
              <a:ext uri="{FF2B5EF4-FFF2-40B4-BE49-F238E27FC236}">
                <a16:creationId xmlns:a16="http://schemas.microsoft.com/office/drawing/2014/main" id="{67CEFA70-4D11-644F-D4FB-AFFE8747ECC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42781"/>
            <a:ext cx="7554201"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791539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ChronicleVTI">
  <a:themeElements>
    <a:clrScheme name="Chronicle">
      <a:dk1>
        <a:srgbClr val="000000"/>
      </a:dk1>
      <a:lt1>
        <a:srgbClr val="FFFFFF"/>
      </a:lt1>
      <a:dk2>
        <a:srgbClr val="1C1C32"/>
      </a:dk2>
      <a:lt2>
        <a:srgbClr val="F8F4F1"/>
      </a:lt2>
      <a:accent1>
        <a:srgbClr val="734B67"/>
      </a:accent1>
      <a:accent2>
        <a:srgbClr val="959EBB"/>
      </a:accent2>
      <a:accent3>
        <a:srgbClr val="596781"/>
      </a:accent3>
      <a:accent4>
        <a:srgbClr val="7F6E8C"/>
      </a:accent4>
      <a:accent5>
        <a:srgbClr val="DB9A8F"/>
      </a:accent5>
      <a:accent6>
        <a:srgbClr val="C29AB1"/>
      </a:accent6>
      <a:hlink>
        <a:srgbClr val="778BA2"/>
      </a:hlink>
      <a:folHlink>
        <a:srgbClr val="A27C99"/>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2194</Words>
  <Application>Microsoft Office PowerPoint</Application>
  <PresentationFormat>Panorámica</PresentationFormat>
  <Paragraphs>160</Paragraphs>
  <Slides>21</Slides>
  <Notes>21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21</vt:i4>
      </vt:variant>
    </vt:vector>
  </HeadingPairs>
  <TitlesOfParts>
    <vt:vector size="26" baseType="lpstr">
      <vt:lpstr>Arial</vt:lpstr>
      <vt:lpstr>Calibri</vt:lpstr>
      <vt:lpstr>Calisto MT</vt:lpstr>
      <vt:lpstr>Univers Condensed</vt:lpstr>
      <vt:lpstr>ChronicleVTI</vt:lpstr>
      <vt:lpstr>Lenguaje de Definición de Modelos Tabulares (TMDL) en Power BI: Un Enfoque Detallado</vt:lpstr>
      <vt:lpstr>Definición y propósito del TMDL</vt:lpstr>
      <vt:lpstr>Historia y evolución del TMDL en Power BI</vt:lpstr>
      <vt:lpstr>Conceptos clave  y terminología</vt:lpstr>
      <vt:lpstr>Componentes básicos del TMDL</vt:lpstr>
      <vt:lpstr>Tablas y relaciones</vt:lpstr>
      <vt:lpstr>Medidas y columnas calculadas</vt:lpstr>
      <vt:lpstr>Jerarquías y roles de seguridad</vt:lpstr>
      <vt:lpstr>Creación y gestión de modelos tabulares en Power BI</vt:lpstr>
      <vt:lpstr>Uso del TMDL para definir modelos tabulares</vt:lpstr>
      <vt:lpstr>Buenas prácticas en el modelado tabular</vt:lpstr>
      <vt:lpstr>Optimización del rendimiento del modelo</vt:lpstr>
      <vt:lpstr>Integración del TMDL con otras herramientas de BI</vt:lpstr>
      <vt:lpstr>Uso del TMDL en SQL Server Analysis Services (SSAS)</vt:lpstr>
      <vt:lpstr>Comparación entre TMDL y DAX</vt:lpstr>
      <vt:lpstr>Exportación e importación de modelos TMDL</vt:lpstr>
      <vt:lpstr>Casos de uso y ejemplos prácticos</vt:lpstr>
      <vt:lpstr>Ejemplos de modelos tabulares con TMDL</vt:lpstr>
      <vt:lpstr>Casos de éxito en empresas</vt:lpstr>
      <vt:lpstr>Solución de problemas comunes</vt:lpstr>
      <vt:lpstr>Conclusión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Salomón Ccance</cp:lastModifiedBy>
  <cp:revision>6</cp:revision>
  <dcterms:created xsi:type="dcterms:W3CDTF">2025-03-15T15:09:42Z</dcterms:created>
  <dcterms:modified xsi:type="dcterms:W3CDTF">2025-03-22T14:59:32Z</dcterms:modified>
</cp:coreProperties>
</file>