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A7E126-963A-43F8-82B7-D4BC28C3657D}" v="537" dt="2024-09-12T00:44:03.8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2" autoAdjust="0"/>
    <p:restoredTop sz="94660"/>
  </p:normalViewPr>
  <p:slideViewPr>
    <p:cSldViewPr snapToGrid="0">
      <p:cViewPr varScale="1">
        <p:scale>
          <a:sx n="71" d="100"/>
          <a:sy n="71" d="100"/>
        </p:scale>
        <p:origin x="136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omón Ccance" userId="6ecf60f8-9807-441d-a91d-7df2d2fb6532" providerId="ADAL" clId="{3BA7E126-963A-43F8-82B7-D4BC28C3657D}"/>
    <pc:docChg chg="undo custSel delSld modSld sldOrd">
      <pc:chgData name="Salomón Ccance" userId="6ecf60f8-9807-441d-a91d-7df2d2fb6532" providerId="ADAL" clId="{3BA7E126-963A-43F8-82B7-D4BC28C3657D}" dt="2024-09-12T00:44:03.815" v="834" actId="20577"/>
      <pc:docMkLst>
        <pc:docMk/>
      </pc:docMkLst>
      <pc:sldChg chg="addSp modSp mod setBg addAnim">
        <pc:chgData name="Salomón Ccance" userId="6ecf60f8-9807-441d-a91d-7df2d2fb6532" providerId="ADAL" clId="{3BA7E126-963A-43F8-82B7-D4BC28C3657D}" dt="2024-09-11T16:03:25.940" v="218" actId="14100"/>
        <pc:sldMkLst>
          <pc:docMk/>
          <pc:sldMk cId="187820906" sldId="256"/>
        </pc:sldMkLst>
        <pc:spChg chg="mod">
          <ac:chgData name="Salomón Ccance" userId="6ecf60f8-9807-441d-a91d-7df2d2fb6532" providerId="ADAL" clId="{3BA7E126-963A-43F8-82B7-D4BC28C3657D}" dt="2024-09-11T13:15:19.110" v="138" actId="26606"/>
          <ac:spMkLst>
            <pc:docMk/>
            <pc:sldMk cId="187820906" sldId="256"/>
            <ac:spMk id="2" creationId="{E35BF48D-9BFD-6CC5-7AA9-CEAD5EA7FEE2}"/>
          </ac:spMkLst>
        </pc:spChg>
        <pc:spChg chg="mod">
          <ac:chgData name="Salomón Ccance" userId="6ecf60f8-9807-441d-a91d-7df2d2fb6532" providerId="ADAL" clId="{3BA7E126-963A-43F8-82B7-D4BC28C3657D}" dt="2024-09-11T13:15:19.110" v="138" actId="26606"/>
          <ac:spMkLst>
            <pc:docMk/>
            <pc:sldMk cId="187820906" sldId="256"/>
            <ac:spMk id="3" creationId="{84356C89-D18C-5758-CDE5-8459E3431D0B}"/>
          </ac:spMkLst>
        </pc:spChg>
        <pc:spChg chg="add">
          <ac:chgData name="Salomón Ccance" userId="6ecf60f8-9807-441d-a91d-7df2d2fb6532" providerId="ADAL" clId="{3BA7E126-963A-43F8-82B7-D4BC28C3657D}" dt="2024-09-11T13:15:19.110" v="138" actId="26606"/>
          <ac:spMkLst>
            <pc:docMk/>
            <pc:sldMk cId="187820906" sldId="256"/>
            <ac:spMk id="9" creationId="{6CCA5F87-1D1E-45CB-8D83-FC7EEFAD9935}"/>
          </ac:spMkLst>
        </pc:spChg>
        <pc:spChg chg="add">
          <ac:chgData name="Salomón Ccance" userId="6ecf60f8-9807-441d-a91d-7df2d2fb6532" providerId="ADAL" clId="{3BA7E126-963A-43F8-82B7-D4BC28C3657D}" dt="2024-09-11T13:15:19.110" v="138" actId="26606"/>
          <ac:spMkLst>
            <pc:docMk/>
            <pc:sldMk cId="187820906" sldId="256"/>
            <ac:spMk id="11" creationId="{7CCFC2C6-6238-4A2F-93DE-2ADF74AF635E}"/>
          </ac:spMkLst>
        </pc:spChg>
        <pc:spChg chg="add">
          <ac:chgData name="Salomón Ccance" userId="6ecf60f8-9807-441d-a91d-7df2d2fb6532" providerId="ADAL" clId="{3BA7E126-963A-43F8-82B7-D4BC28C3657D}" dt="2024-09-11T13:15:19.110" v="138" actId="26606"/>
          <ac:spMkLst>
            <pc:docMk/>
            <pc:sldMk cId="187820906" sldId="256"/>
            <ac:spMk id="13" creationId="{AF2F604E-43BE-4DC3-B983-E071523364F8}"/>
          </ac:spMkLst>
        </pc:spChg>
        <pc:spChg chg="add">
          <ac:chgData name="Salomón Ccance" userId="6ecf60f8-9807-441d-a91d-7df2d2fb6532" providerId="ADAL" clId="{3BA7E126-963A-43F8-82B7-D4BC28C3657D}" dt="2024-09-11T13:15:19.110" v="138" actId="26606"/>
          <ac:spMkLst>
            <pc:docMk/>
            <pc:sldMk cId="187820906" sldId="256"/>
            <ac:spMk id="15" creationId="{08C9B587-E65E-4B52-B37C-ABEBB6E87928}"/>
          </ac:spMkLst>
        </pc:spChg>
        <pc:picChg chg="add mod">
          <ac:chgData name="Salomón Ccance" userId="6ecf60f8-9807-441d-a91d-7df2d2fb6532" providerId="ADAL" clId="{3BA7E126-963A-43F8-82B7-D4BC28C3657D}" dt="2024-09-11T16:02:36.212" v="205" actId="1038"/>
          <ac:picMkLst>
            <pc:docMk/>
            <pc:sldMk cId="187820906" sldId="256"/>
            <ac:picMk id="4" creationId="{A598E436-616B-DA96-AC97-FD20C6B2C11A}"/>
          </ac:picMkLst>
        </pc:picChg>
        <pc:picChg chg="add mod">
          <ac:chgData name="Salomón Ccance" userId="6ecf60f8-9807-441d-a91d-7df2d2fb6532" providerId="ADAL" clId="{3BA7E126-963A-43F8-82B7-D4BC28C3657D}" dt="2024-09-11T16:02:05.043" v="194" actId="1076"/>
          <ac:picMkLst>
            <pc:docMk/>
            <pc:sldMk cId="187820906" sldId="256"/>
            <ac:picMk id="5" creationId="{5C358187-3F61-AC6B-6412-B5DD4012C49E}"/>
          </ac:picMkLst>
        </pc:picChg>
        <pc:picChg chg="add mod">
          <ac:chgData name="Salomón Ccance" userId="6ecf60f8-9807-441d-a91d-7df2d2fb6532" providerId="ADAL" clId="{3BA7E126-963A-43F8-82B7-D4BC28C3657D}" dt="2024-09-11T16:02:44.043" v="212" actId="1038"/>
          <ac:picMkLst>
            <pc:docMk/>
            <pc:sldMk cId="187820906" sldId="256"/>
            <ac:picMk id="6" creationId="{9D1567BB-151E-6146-75BF-1ABF862371AE}"/>
          </ac:picMkLst>
        </pc:picChg>
        <pc:picChg chg="add mod">
          <ac:chgData name="Salomón Ccance" userId="6ecf60f8-9807-441d-a91d-7df2d2fb6532" providerId="ADAL" clId="{3BA7E126-963A-43F8-82B7-D4BC28C3657D}" dt="2024-09-11T16:03:25.940" v="218" actId="14100"/>
          <ac:picMkLst>
            <pc:docMk/>
            <pc:sldMk cId="187820906" sldId="256"/>
            <ac:picMk id="8" creationId="{33E57B3F-C3A5-88B5-C056-A05BB893DDEB}"/>
          </ac:picMkLst>
        </pc:picChg>
      </pc:sldChg>
      <pc:sldChg chg="addSp delSp modSp mod ord setBg">
        <pc:chgData name="Salomón Ccance" userId="6ecf60f8-9807-441d-a91d-7df2d2fb6532" providerId="ADAL" clId="{3BA7E126-963A-43F8-82B7-D4BC28C3657D}" dt="2024-09-12T00:44:03.815" v="834" actId="20577"/>
        <pc:sldMkLst>
          <pc:docMk/>
          <pc:sldMk cId="2082329693" sldId="257"/>
        </pc:sldMkLst>
        <pc:spChg chg="mod">
          <ac:chgData name="Salomón Ccance" userId="6ecf60f8-9807-441d-a91d-7df2d2fb6532" providerId="ADAL" clId="{3BA7E126-963A-43F8-82B7-D4BC28C3657D}" dt="2024-09-11T17:24:59.381" v="786" actId="313"/>
          <ac:spMkLst>
            <pc:docMk/>
            <pc:sldMk cId="2082329693" sldId="257"/>
            <ac:spMk id="2" creationId="{90895728-BF27-0BE2-8538-80E16208E90B}"/>
          </ac:spMkLst>
        </pc:spChg>
        <pc:spChg chg="del mod">
          <ac:chgData name="Salomón Ccance" userId="6ecf60f8-9807-441d-a91d-7df2d2fb6532" providerId="ADAL" clId="{3BA7E126-963A-43F8-82B7-D4BC28C3657D}" dt="2024-09-11T13:14:27.164" v="99" actId="26606"/>
          <ac:spMkLst>
            <pc:docMk/>
            <pc:sldMk cId="2082329693" sldId="257"/>
            <ac:spMk id="3" creationId="{ECDB1946-C76D-2A96-166A-0D93AFE6E402}"/>
          </ac:spMkLst>
        </pc:spChg>
        <pc:spChg chg="add">
          <ac:chgData name="Salomón Ccance" userId="6ecf60f8-9807-441d-a91d-7df2d2fb6532" providerId="ADAL" clId="{3BA7E126-963A-43F8-82B7-D4BC28C3657D}" dt="2024-09-11T13:14:27.164" v="99" actId="26606"/>
          <ac:spMkLst>
            <pc:docMk/>
            <pc:sldMk cId="2082329693" sldId="257"/>
            <ac:spMk id="9" creationId="{92070828-E616-4355-9C8A-A1065032B27D}"/>
          </ac:spMkLst>
        </pc:spChg>
        <pc:spChg chg="add">
          <ac:chgData name="Salomón Ccance" userId="6ecf60f8-9807-441d-a91d-7df2d2fb6532" providerId="ADAL" clId="{3BA7E126-963A-43F8-82B7-D4BC28C3657D}" dt="2024-09-11T13:14:27.164" v="99" actId="26606"/>
          <ac:spMkLst>
            <pc:docMk/>
            <pc:sldMk cId="2082329693" sldId="257"/>
            <ac:spMk id="11" creationId="{355161C6-1218-4EAF-A9E9-A319CFD760C9}"/>
          </ac:spMkLst>
        </pc:spChg>
        <pc:graphicFrameChg chg="add mod modGraphic">
          <ac:chgData name="Salomón Ccance" userId="6ecf60f8-9807-441d-a91d-7df2d2fb6532" providerId="ADAL" clId="{3BA7E126-963A-43F8-82B7-D4BC28C3657D}" dt="2024-09-12T00:44:03.815" v="834" actId="20577"/>
          <ac:graphicFrameMkLst>
            <pc:docMk/>
            <pc:sldMk cId="2082329693" sldId="257"/>
            <ac:graphicFrameMk id="5" creationId="{178CD0F7-9E68-3E06-3178-39A0A50557A6}"/>
          </ac:graphicFrameMkLst>
        </pc:graphicFrameChg>
        <pc:picChg chg="add mod">
          <ac:chgData name="Salomón Ccance" userId="6ecf60f8-9807-441d-a91d-7df2d2fb6532" providerId="ADAL" clId="{3BA7E126-963A-43F8-82B7-D4BC28C3657D}" dt="2024-09-11T16:04:32.172" v="219" actId="14100"/>
          <ac:picMkLst>
            <pc:docMk/>
            <pc:sldMk cId="2082329693" sldId="257"/>
            <ac:picMk id="4" creationId="{617E78A5-2666-6B3C-57D4-B0EDB8D96FFE}"/>
          </ac:picMkLst>
        </pc:picChg>
        <pc:picChg chg="add mod">
          <ac:chgData name="Salomón Ccance" userId="6ecf60f8-9807-441d-a91d-7df2d2fb6532" providerId="ADAL" clId="{3BA7E126-963A-43F8-82B7-D4BC28C3657D}" dt="2024-09-11T16:04:42.202" v="231" actId="1037"/>
          <ac:picMkLst>
            <pc:docMk/>
            <pc:sldMk cId="2082329693" sldId="257"/>
            <ac:picMk id="7" creationId="{211CFF1E-C149-C806-D076-A31AD82E2640}"/>
          </ac:picMkLst>
        </pc:picChg>
      </pc:sldChg>
      <pc:sldChg chg="del">
        <pc:chgData name="Salomón Ccance" userId="6ecf60f8-9807-441d-a91d-7df2d2fb6532" providerId="ADAL" clId="{3BA7E126-963A-43F8-82B7-D4BC28C3657D}" dt="2024-09-11T13:14:30.786" v="100" actId="47"/>
        <pc:sldMkLst>
          <pc:docMk/>
          <pc:sldMk cId="1263085624" sldId="258"/>
        </pc:sldMkLst>
      </pc:sldChg>
      <pc:sldChg chg="del">
        <pc:chgData name="Salomón Ccance" userId="6ecf60f8-9807-441d-a91d-7df2d2fb6532" providerId="ADAL" clId="{3BA7E126-963A-43F8-82B7-D4BC28C3657D}" dt="2024-09-11T13:14:36.287" v="101" actId="47"/>
        <pc:sldMkLst>
          <pc:docMk/>
          <pc:sldMk cId="4037083794" sldId="259"/>
        </pc:sldMkLst>
      </pc:sldChg>
      <pc:sldChg chg="addSp delSp modSp mod setBg">
        <pc:chgData name="Salomón Ccance" userId="6ecf60f8-9807-441d-a91d-7df2d2fb6532" providerId="ADAL" clId="{3BA7E126-963A-43F8-82B7-D4BC28C3657D}" dt="2024-09-11T17:27:09.513" v="787" actId="313"/>
        <pc:sldMkLst>
          <pc:docMk/>
          <pc:sldMk cId="3675291693" sldId="260"/>
        </pc:sldMkLst>
        <pc:spChg chg="mod">
          <ac:chgData name="Salomón Ccance" userId="6ecf60f8-9807-441d-a91d-7df2d2fb6532" providerId="ADAL" clId="{3BA7E126-963A-43F8-82B7-D4BC28C3657D}" dt="2024-09-11T13:11:13.070" v="20" actId="26606"/>
          <ac:spMkLst>
            <pc:docMk/>
            <pc:sldMk cId="3675291693" sldId="260"/>
            <ac:spMk id="2" creationId="{8398FC55-B233-3BE9-D357-C6E0C55B2808}"/>
          </ac:spMkLst>
        </pc:spChg>
        <pc:spChg chg="del">
          <ac:chgData name="Salomón Ccance" userId="6ecf60f8-9807-441d-a91d-7df2d2fb6532" providerId="ADAL" clId="{3BA7E126-963A-43F8-82B7-D4BC28C3657D}" dt="2024-09-11T12:53:14.537" v="0" actId="26606"/>
          <ac:spMkLst>
            <pc:docMk/>
            <pc:sldMk cId="3675291693" sldId="260"/>
            <ac:spMk id="3" creationId="{86398A79-80A1-59CE-3ED7-7C671E8EEEB8}"/>
          </ac:spMkLst>
        </pc:spChg>
        <pc:spChg chg="add del">
          <ac:chgData name="Salomón Ccance" userId="6ecf60f8-9807-441d-a91d-7df2d2fb6532" providerId="ADAL" clId="{3BA7E126-963A-43F8-82B7-D4BC28C3657D}" dt="2024-09-11T12:54:18.169" v="9" actId="26606"/>
          <ac:spMkLst>
            <pc:docMk/>
            <pc:sldMk cId="3675291693" sldId="260"/>
            <ac:spMk id="9" creationId="{738F59A4-4431-460D-8E49-6E65C189A566}"/>
          </ac:spMkLst>
        </pc:spChg>
        <pc:spChg chg="add del">
          <ac:chgData name="Salomón Ccance" userId="6ecf60f8-9807-441d-a91d-7df2d2fb6532" providerId="ADAL" clId="{3BA7E126-963A-43F8-82B7-D4BC28C3657D}" dt="2024-09-11T13:11:16.425" v="23" actId="26606"/>
          <ac:spMkLst>
            <pc:docMk/>
            <pc:sldMk cId="3675291693" sldId="260"/>
            <ac:spMk id="18" creationId="{DCC231C8-C761-4B31-9B1C-C6D19248C6B3}"/>
          </ac:spMkLst>
        </pc:spChg>
        <pc:spChg chg="add del">
          <ac:chgData name="Salomón Ccance" userId="6ecf60f8-9807-441d-a91d-7df2d2fb6532" providerId="ADAL" clId="{3BA7E126-963A-43F8-82B7-D4BC28C3657D}" dt="2024-09-11T13:11:16.425" v="22" actId="26606"/>
          <ac:spMkLst>
            <pc:docMk/>
            <pc:sldMk cId="3675291693" sldId="260"/>
            <ac:spMk id="20" creationId="{42A4FC2C-047E-45A5-965D-8E1E3BF09BC6}"/>
          </ac:spMkLst>
        </pc:spChg>
        <pc:spChg chg="add del">
          <ac:chgData name="Salomón Ccance" userId="6ecf60f8-9807-441d-a91d-7df2d2fb6532" providerId="ADAL" clId="{3BA7E126-963A-43F8-82B7-D4BC28C3657D}" dt="2024-09-11T13:11:13.070" v="20" actId="26606"/>
          <ac:spMkLst>
            <pc:docMk/>
            <pc:sldMk cId="3675291693" sldId="260"/>
            <ac:spMk id="23" creationId="{45D37F4E-DDB4-456B-97E0-9937730A039F}"/>
          </ac:spMkLst>
        </pc:spChg>
        <pc:spChg chg="add del">
          <ac:chgData name="Salomón Ccance" userId="6ecf60f8-9807-441d-a91d-7df2d2fb6532" providerId="ADAL" clId="{3BA7E126-963A-43F8-82B7-D4BC28C3657D}" dt="2024-09-11T13:11:13.070" v="20" actId="26606"/>
          <ac:spMkLst>
            <pc:docMk/>
            <pc:sldMk cId="3675291693" sldId="260"/>
            <ac:spMk id="25" creationId="{B2DD41CD-8F47-4F56-AD12-4E2FF7696987}"/>
          </ac:spMkLst>
        </pc:spChg>
        <pc:grpChg chg="add del">
          <ac:chgData name="Salomón Ccance" userId="6ecf60f8-9807-441d-a91d-7df2d2fb6532" providerId="ADAL" clId="{3BA7E126-963A-43F8-82B7-D4BC28C3657D}" dt="2024-09-11T12:54:18.169" v="9" actId="26606"/>
          <ac:grpSpMkLst>
            <pc:docMk/>
            <pc:sldMk cId="3675291693" sldId="260"/>
            <ac:grpSpMk id="11" creationId="{8A919B9C-5C01-47E4-B2F2-45F589208ABF}"/>
          </ac:grpSpMkLst>
        </pc:grpChg>
        <pc:graphicFrameChg chg="add mod modGraphic">
          <ac:chgData name="Salomón Ccance" userId="6ecf60f8-9807-441d-a91d-7df2d2fb6532" providerId="ADAL" clId="{3BA7E126-963A-43F8-82B7-D4BC28C3657D}" dt="2024-09-11T17:27:09.513" v="787" actId="313"/>
          <ac:graphicFrameMkLst>
            <pc:docMk/>
            <pc:sldMk cId="3675291693" sldId="260"/>
            <ac:graphicFrameMk id="5" creationId="{D71D814A-C722-DE35-B1B2-DA162A18873F}"/>
          </ac:graphicFrameMkLst>
        </pc:graphicFrameChg>
        <pc:picChg chg="add mod">
          <ac:chgData name="Salomón Ccance" userId="6ecf60f8-9807-441d-a91d-7df2d2fb6532" providerId="ADAL" clId="{3BA7E126-963A-43F8-82B7-D4BC28C3657D}" dt="2024-09-11T16:05:27.533" v="235"/>
          <ac:picMkLst>
            <pc:docMk/>
            <pc:sldMk cId="3675291693" sldId="260"/>
            <ac:picMk id="3" creationId="{44943259-2F3B-E526-248C-E4A92886FB19}"/>
          </ac:picMkLst>
        </pc:picChg>
        <pc:picChg chg="add mod">
          <ac:chgData name="Salomón Ccance" userId="6ecf60f8-9807-441d-a91d-7df2d2fb6532" providerId="ADAL" clId="{3BA7E126-963A-43F8-82B7-D4BC28C3657D}" dt="2024-09-11T16:05:34.127" v="236" actId="1076"/>
          <ac:picMkLst>
            <pc:docMk/>
            <pc:sldMk cId="3675291693" sldId="260"/>
            <ac:picMk id="4" creationId="{1C046D06-9F13-54CA-DF53-06C8C1687E2C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067F05A-7340-4762-97DB-ADAD0E7E4246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F3FF476C-FB2E-480E-B620-5DF10F7E67CE}">
      <dgm:prSet/>
      <dgm:spPr/>
      <dgm:t>
        <a:bodyPr/>
        <a:lstStyle/>
        <a:p>
          <a:pPr>
            <a:lnSpc>
              <a:spcPct val="100000"/>
            </a:lnSpc>
          </a:pPr>
          <a:r>
            <a:rPr lang="es-PE" dirty="0"/>
            <a:t>¿Que quiero medir?</a:t>
          </a:r>
          <a:br>
            <a:rPr lang="es-PE" dirty="0"/>
          </a:br>
          <a:r>
            <a:rPr lang="es-PE" dirty="0">
              <a:solidFill>
                <a:srgbClr val="C00000"/>
              </a:solidFill>
            </a:rPr>
            <a:t>Para conocer qué tipo de información </a:t>
          </a:r>
          <a:r>
            <a:rPr lang="es-PE">
              <a:solidFill>
                <a:srgbClr val="C00000"/>
              </a:solidFill>
            </a:rPr>
            <a:t>y campos </a:t>
          </a:r>
          <a:r>
            <a:rPr lang="es-PE" dirty="0">
              <a:solidFill>
                <a:srgbClr val="C00000"/>
              </a:solidFill>
            </a:rPr>
            <a:t>voy a utilizar</a:t>
          </a:r>
          <a:endParaRPr lang="en-US" dirty="0">
            <a:solidFill>
              <a:srgbClr val="C00000"/>
            </a:solidFill>
          </a:endParaRPr>
        </a:p>
      </dgm:t>
    </dgm:pt>
    <dgm:pt modelId="{7AB1E8BC-93BF-4C96-A067-2073D6B91FFC}" type="parTrans" cxnId="{9C06E2B6-71CA-4DD6-9434-D1A0ED7677CC}">
      <dgm:prSet/>
      <dgm:spPr/>
      <dgm:t>
        <a:bodyPr/>
        <a:lstStyle/>
        <a:p>
          <a:endParaRPr lang="en-US"/>
        </a:p>
      </dgm:t>
    </dgm:pt>
    <dgm:pt modelId="{72A0AA3D-38E8-45E1-9093-31988334B889}" type="sibTrans" cxnId="{9C06E2B6-71CA-4DD6-9434-D1A0ED7677CC}">
      <dgm:prSet/>
      <dgm:spPr/>
      <dgm:t>
        <a:bodyPr/>
        <a:lstStyle/>
        <a:p>
          <a:endParaRPr lang="en-US"/>
        </a:p>
      </dgm:t>
    </dgm:pt>
    <dgm:pt modelId="{13A7EEE7-12DD-417A-921F-FD2CD3661AF2}">
      <dgm:prSet/>
      <dgm:spPr/>
      <dgm:t>
        <a:bodyPr/>
        <a:lstStyle/>
        <a:p>
          <a:pPr>
            <a:lnSpc>
              <a:spcPct val="100000"/>
            </a:lnSpc>
          </a:pPr>
          <a:r>
            <a:rPr lang="es-PE" dirty="0"/>
            <a:t>¿Dónde están los datos que alimentan los KPI?</a:t>
          </a:r>
          <a:br>
            <a:rPr lang="es-PE" dirty="0"/>
          </a:br>
          <a:r>
            <a:rPr lang="es-PE" dirty="0">
              <a:solidFill>
                <a:srgbClr val="C00000"/>
              </a:solidFill>
            </a:rPr>
            <a:t>Para poder conocer qué tipo de funciones </a:t>
          </a:r>
          <a:r>
            <a:rPr lang="es-PE" dirty="0" err="1">
              <a:solidFill>
                <a:srgbClr val="C00000"/>
              </a:solidFill>
            </a:rPr>
            <a:t>DAX</a:t>
          </a:r>
          <a:r>
            <a:rPr lang="es-PE" dirty="0">
              <a:solidFill>
                <a:srgbClr val="C00000"/>
              </a:solidFill>
            </a:rPr>
            <a:t> voy a realizar con los datos conectados.</a:t>
          </a:r>
          <a:endParaRPr lang="en-US" dirty="0">
            <a:solidFill>
              <a:srgbClr val="C00000"/>
            </a:solidFill>
          </a:endParaRPr>
        </a:p>
      </dgm:t>
    </dgm:pt>
    <dgm:pt modelId="{FD9F3C31-EC32-47BC-B9CD-3BD40838D84E}" type="parTrans" cxnId="{DD10123A-996D-47CE-90CD-9A00145C0274}">
      <dgm:prSet/>
      <dgm:spPr/>
      <dgm:t>
        <a:bodyPr/>
        <a:lstStyle/>
        <a:p>
          <a:endParaRPr lang="en-US"/>
        </a:p>
      </dgm:t>
    </dgm:pt>
    <dgm:pt modelId="{BBAE7668-2970-4343-9EA4-6D3C6B2A91A6}" type="sibTrans" cxnId="{DD10123A-996D-47CE-90CD-9A00145C0274}">
      <dgm:prSet/>
      <dgm:spPr/>
      <dgm:t>
        <a:bodyPr/>
        <a:lstStyle/>
        <a:p>
          <a:endParaRPr lang="en-US"/>
        </a:p>
      </dgm:t>
    </dgm:pt>
    <dgm:pt modelId="{87B78A9A-CD73-4ABC-BE9B-E049B5EEE8B6}">
      <dgm:prSet/>
      <dgm:spPr/>
      <dgm:t>
        <a:bodyPr/>
        <a:lstStyle/>
        <a:p>
          <a:pPr>
            <a:lnSpc>
              <a:spcPct val="100000"/>
            </a:lnSpc>
          </a:pPr>
          <a:r>
            <a:rPr lang="es-PE" dirty="0"/>
            <a:t>¿Con que construyo el modelo de datos?</a:t>
          </a:r>
          <a:br>
            <a:rPr lang="es-PE" dirty="0"/>
          </a:br>
          <a:r>
            <a:rPr lang="es-PE" dirty="0">
              <a:solidFill>
                <a:srgbClr val="C00000"/>
              </a:solidFill>
            </a:rPr>
            <a:t>Para definir las t</a:t>
          </a:r>
          <a:r>
            <a:rPr lang="es-ES" dirty="0" err="1">
              <a:solidFill>
                <a:srgbClr val="C00000"/>
              </a:solidFill>
            </a:rPr>
            <a:t>ablas</a:t>
          </a:r>
          <a:r>
            <a:rPr lang="es-ES" dirty="0">
              <a:solidFill>
                <a:srgbClr val="C00000"/>
              </a:solidFill>
            </a:rPr>
            <a:t> de dimensiones y hechos que conectare y saber que voy a automatizar y transformar</a:t>
          </a:r>
          <a:endParaRPr lang="en-US" dirty="0">
            <a:solidFill>
              <a:srgbClr val="C00000"/>
            </a:solidFill>
          </a:endParaRPr>
        </a:p>
      </dgm:t>
    </dgm:pt>
    <dgm:pt modelId="{13E1AEA7-6341-4584-99F1-FB410DBB486A}" type="parTrans" cxnId="{63C570DD-32F4-4FA8-9FE2-72A7B80EB4C7}">
      <dgm:prSet/>
      <dgm:spPr/>
      <dgm:t>
        <a:bodyPr/>
        <a:lstStyle/>
        <a:p>
          <a:endParaRPr lang="en-US"/>
        </a:p>
      </dgm:t>
    </dgm:pt>
    <dgm:pt modelId="{D8AE4015-0220-40BB-9A7A-F2080E10F08C}" type="sibTrans" cxnId="{63C570DD-32F4-4FA8-9FE2-72A7B80EB4C7}">
      <dgm:prSet/>
      <dgm:spPr/>
      <dgm:t>
        <a:bodyPr/>
        <a:lstStyle/>
        <a:p>
          <a:endParaRPr lang="en-US"/>
        </a:p>
      </dgm:t>
    </dgm:pt>
    <dgm:pt modelId="{FF7B94DB-78CD-40F3-B35E-B2A8F1A31966}" type="pres">
      <dgm:prSet presAssocID="{1067F05A-7340-4762-97DB-ADAD0E7E4246}" presName="root" presStyleCnt="0">
        <dgm:presLayoutVars>
          <dgm:dir/>
          <dgm:resizeHandles val="exact"/>
        </dgm:presLayoutVars>
      </dgm:prSet>
      <dgm:spPr/>
    </dgm:pt>
    <dgm:pt modelId="{0E9F8981-5150-4442-964B-00CDBB60805B}" type="pres">
      <dgm:prSet presAssocID="{F3FF476C-FB2E-480E-B620-5DF10F7E67CE}" presName="compNode" presStyleCnt="0"/>
      <dgm:spPr/>
    </dgm:pt>
    <dgm:pt modelId="{9A549CDD-6FAA-451D-A9A3-B3A5818F7199}" type="pres">
      <dgm:prSet presAssocID="{F3FF476C-FB2E-480E-B620-5DF10F7E67CE}" presName="bgRect" presStyleLbl="bgShp" presStyleIdx="0" presStyleCnt="3"/>
      <dgm:spPr/>
    </dgm:pt>
    <dgm:pt modelId="{B3FA15A2-AAB8-45B6-B1B1-7AAE757B77F8}" type="pres">
      <dgm:prSet presAssocID="{F3FF476C-FB2E-480E-B620-5DF10F7E67CE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gla"/>
        </a:ext>
      </dgm:extLst>
    </dgm:pt>
    <dgm:pt modelId="{5E808067-6CE7-498E-AD58-A38CE078B3B7}" type="pres">
      <dgm:prSet presAssocID="{F3FF476C-FB2E-480E-B620-5DF10F7E67CE}" presName="spaceRect" presStyleCnt="0"/>
      <dgm:spPr/>
    </dgm:pt>
    <dgm:pt modelId="{1B5F9090-31C3-42A8-95EB-2206AA4C8E7E}" type="pres">
      <dgm:prSet presAssocID="{F3FF476C-FB2E-480E-B620-5DF10F7E67CE}" presName="parTx" presStyleLbl="revTx" presStyleIdx="0" presStyleCnt="3">
        <dgm:presLayoutVars>
          <dgm:chMax val="0"/>
          <dgm:chPref val="0"/>
        </dgm:presLayoutVars>
      </dgm:prSet>
      <dgm:spPr/>
    </dgm:pt>
    <dgm:pt modelId="{4E5E5AFC-7AF1-4CF0-AEE2-E3F62134775B}" type="pres">
      <dgm:prSet presAssocID="{72A0AA3D-38E8-45E1-9093-31988334B889}" presName="sibTrans" presStyleCnt="0"/>
      <dgm:spPr/>
    </dgm:pt>
    <dgm:pt modelId="{D87CE787-C78C-4054-A089-8B868806FD7E}" type="pres">
      <dgm:prSet presAssocID="{87B78A9A-CD73-4ABC-BE9B-E049B5EEE8B6}" presName="compNode" presStyleCnt="0"/>
      <dgm:spPr/>
    </dgm:pt>
    <dgm:pt modelId="{74F504FF-A86F-443E-9C2E-1E768BE7BC70}" type="pres">
      <dgm:prSet presAssocID="{87B78A9A-CD73-4ABC-BE9B-E049B5EEE8B6}" presName="bgRect" presStyleLbl="bgShp" presStyleIdx="1" presStyleCnt="3"/>
      <dgm:spPr/>
    </dgm:pt>
    <dgm:pt modelId="{134E8306-B666-48B2-B639-5DAE3D9D2721}" type="pres">
      <dgm:prSet presAssocID="{87B78A9A-CD73-4ABC-BE9B-E049B5EEE8B6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agrama de flujo"/>
        </a:ext>
      </dgm:extLst>
    </dgm:pt>
    <dgm:pt modelId="{38340E93-7BF7-4C5F-BA97-A4720B0A333B}" type="pres">
      <dgm:prSet presAssocID="{87B78A9A-CD73-4ABC-BE9B-E049B5EEE8B6}" presName="spaceRect" presStyleCnt="0"/>
      <dgm:spPr/>
    </dgm:pt>
    <dgm:pt modelId="{BAE83522-42E4-4275-A3B0-04BD838B0C64}" type="pres">
      <dgm:prSet presAssocID="{87B78A9A-CD73-4ABC-BE9B-E049B5EEE8B6}" presName="parTx" presStyleLbl="revTx" presStyleIdx="1" presStyleCnt="3">
        <dgm:presLayoutVars>
          <dgm:chMax val="0"/>
          <dgm:chPref val="0"/>
        </dgm:presLayoutVars>
      </dgm:prSet>
      <dgm:spPr/>
    </dgm:pt>
    <dgm:pt modelId="{DFB79684-AFF0-42DB-931C-4CAF22105577}" type="pres">
      <dgm:prSet presAssocID="{D8AE4015-0220-40BB-9A7A-F2080E10F08C}" presName="sibTrans" presStyleCnt="0"/>
      <dgm:spPr/>
    </dgm:pt>
    <dgm:pt modelId="{471E3BE1-C0F1-4E4C-9BCD-0CC5231EB756}" type="pres">
      <dgm:prSet presAssocID="{13A7EEE7-12DD-417A-921F-FD2CD3661AF2}" presName="compNode" presStyleCnt="0"/>
      <dgm:spPr/>
    </dgm:pt>
    <dgm:pt modelId="{9057A812-E2BF-491C-9173-3B407C96159D}" type="pres">
      <dgm:prSet presAssocID="{13A7EEE7-12DD-417A-921F-FD2CD3661AF2}" presName="bgRect" presStyleLbl="bgShp" presStyleIdx="2" presStyleCnt="3"/>
      <dgm:spPr/>
    </dgm:pt>
    <dgm:pt modelId="{B5F7E930-C666-4F0A-9C74-D215357F7047}" type="pres">
      <dgm:prSet presAssocID="{13A7EEE7-12DD-417A-921F-FD2CD3661AF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F0D9138F-F3C9-43B1-B02F-1488CB310BA3}" type="pres">
      <dgm:prSet presAssocID="{13A7EEE7-12DD-417A-921F-FD2CD3661AF2}" presName="spaceRect" presStyleCnt="0"/>
      <dgm:spPr/>
    </dgm:pt>
    <dgm:pt modelId="{77F94219-CC1D-4EE2-9314-814335803BE7}" type="pres">
      <dgm:prSet presAssocID="{13A7EEE7-12DD-417A-921F-FD2CD3661AF2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D10123A-996D-47CE-90CD-9A00145C0274}" srcId="{1067F05A-7340-4762-97DB-ADAD0E7E4246}" destId="{13A7EEE7-12DD-417A-921F-FD2CD3661AF2}" srcOrd="2" destOrd="0" parTransId="{FD9F3C31-EC32-47BC-B9CD-3BD40838D84E}" sibTransId="{BBAE7668-2970-4343-9EA4-6D3C6B2A91A6}"/>
    <dgm:cxn modelId="{9C586063-CF2A-4137-B195-C00293FBE751}" type="presOf" srcId="{F3FF476C-FB2E-480E-B620-5DF10F7E67CE}" destId="{1B5F9090-31C3-42A8-95EB-2206AA4C8E7E}" srcOrd="0" destOrd="0" presId="urn:microsoft.com/office/officeart/2018/2/layout/IconVerticalSolidList"/>
    <dgm:cxn modelId="{CC704A4D-639B-4FD0-9516-8FF0738D51F0}" type="presOf" srcId="{1067F05A-7340-4762-97DB-ADAD0E7E4246}" destId="{FF7B94DB-78CD-40F3-B35E-B2A8F1A31966}" srcOrd="0" destOrd="0" presId="urn:microsoft.com/office/officeart/2018/2/layout/IconVerticalSolidList"/>
    <dgm:cxn modelId="{7FE716AC-4376-48C2-897A-70B268AD76E4}" type="presOf" srcId="{87B78A9A-CD73-4ABC-BE9B-E049B5EEE8B6}" destId="{BAE83522-42E4-4275-A3B0-04BD838B0C64}" srcOrd="0" destOrd="0" presId="urn:microsoft.com/office/officeart/2018/2/layout/IconVerticalSolidList"/>
    <dgm:cxn modelId="{9C06E2B6-71CA-4DD6-9434-D1A0ED7677CC}" srcId="{1067F05A-7340-4762-97DB-ADAD0E7E4246}" destId="{F3FF476C-FB2E-480E-B620-5DF10F7E67CE}" srcOrd="0" destOrd="0" parTransId="{7AB1E8BC-93BF-4C96-A067-2073D6B91FFC}" sibTransId="{72A0AA3D-38E8-45E1-9093-31988334B889}"/>
    <dgm:cxn modelId="{63C570DD-32F4-4FA8-9FE2-72A7B80EB4C7}" srcId="{1067F05A-7340-4762-97DB-ADAD0E7E4246}" destId="{87B78A9A-CD73-4ABC-BE9B-E049B5EEE8B6}" srcOrd="1" destOrd="0" parTransId="{13E1AEA7-6341-4584-99F1-FB410DBB486A}" sibTransId="{D8AE4015-0220-40BB-9A7A-F2080E10F08C}"/>
    <dgm:cxn modelId="{9271FDDD-3CD2-4333-9780-15060C215B90}" type="presOf" srcId="{13A7EEE7-12DD-417A-921F-FD2CD3661AF2}" destId="{77F94219-CC1D-4EE2-9314-814335803BE7}" srcOrd="0" destOrd="0" presId="urn:microsoft.com/office/officeart/2018/2/layout/IconVerticalSolidList"/>
    <dgm:cxn modelId="{C693B89A-A0EC-4AD9-ABDE-9ABEAA13776E}" type="presParOf" srcId="{FF7B94DB-78CD-40F3-B35E-B2A8F1A31966}" destId="{0E9F8981-5150-4442-964B-00CDBB60805B}" srcOrd="0" destOrd="0" presId="urn:microsoft.com/office/officeart/2018/2/layout/IconVerticalSolidList"/>
    <dgm:cxn modelId="{BD2D5969-2D55-48DE-A959-0640CCB9D0E8}" type="presParOf" srcId="{0E9F8981-5150-4442-964B-00CDBB60805B}" destId="{9A549CDD-6FAA-451D-A9A3-B3A5818F7199}" srcOrd="0" destOrd="0" presId="urn:microsoft.com/office/officeart/2018/2/layout/IconVerticalSolidList"/>
    <dgm:cxn modelId="{5D4BAC8B-A1AC-4277-BAF9-BDE85B41CC32}" type="presParOf" srcId="{0E9F8981-5150-4442-964B-00CDBB60805B}" destId="{B3FA15A2-AAB8-45B6-B1B1-7AAE757B77F8}" srcOrd="1" destOrd="0" presId="urn:microsoft.com/office/officeart/2018/2/layout/IconVerticalSolidList"/>
    <dgm:cxn modelId="{3557C60D-2642-4347-BB57-ED57577B43AF}" type="presParOf" srcId="{0E9F8981-5150-4442-964B-00CDBB60805B}" destId="{5E808067-6CE7-498E-AD58-A38CE078B3B7}" srcOrd="2" destOrd="0" presId="urn:microsoft.com/office/officeart/2018/2/layout/IconVerticalSolidList"/>
    <dgm:cxn modelId="{140D869E-8D38-4847-9D39-1C9ED5B86374}" type="presParOf" srcId="{0E9F8981-5150-4442-964B-00CDBB60805B}" destId="{1B5F9090-31C3-42A8-95EB-2206AA4C8E7E}" srcOrd="3" destOrd="0" presId="urn:microsoft.com/office/officeart/2018/2/layout/IconVerticalSolidList"/>
    <dgm:cxn modelId="{2228AD53-20E0-4360-8CA7-0EA6F8A70CF3}" type="presParOf" srcId="{FF7B94DB-78CD-40F3-B35E-B2A8F1A31966}" destId="{4E5E5AFC-7AF1-4CF0-AEE2-E3F62134775B}" srcOrd="1" destOrd="0" presId="urn:microsoft.com/office/officeart/2018/2/layout/IconVerticalSolidList"/>
    <dgm:cxn modelId="{73CF9D3F-0081-4E6B-896A-2CFCF0146205}" type="presParOf" srcId="{FF7B94DB-78CD-40F3-B35E-B2A8F1A31966}" destId="{D87CE787-C78C-4054-A089-8B868806FD7E}" srcOrd="2" destOrd="0" presId="urn:microsoft.com/office/officeart/2018/2/layout/IconVerticalSolidList"/>
    <dgm:cxn modelId="{5609F7A3-3AE0-4F4D-B8B4-6D28F231F596}" type="presParOf" srcId="{D87CE787-C78C-4054-A089-8B868806FD7E}" destId="{74F504FF-A86F-443E-9C2E-1E768BE7BC70}" srcOrd="0" destOrd="0" presId="urn:microsoft.com/office/officeart/2018/2/layout/IconVerticalSolidList"/>
    <dgm:cxn modelId="{23348525-EF0D-47E2-9303-611A0BE9D2A9}" type="presParOf" srcId="{D87CE787-C78C-4054-A089-8B868806FD7E}" destId="{134E8306-B666-48B2-B639-5DAE3D9D2721}" srcOrd="1" destOrd="0" presId="urn:microsoft.com/office/officeart/2018/2/layout/IconVerticalSolidList"/>
    <dgm:cxn modelId="{D652C59C-A6FF-46FF-94EF-E3433E7C60B4}" type="presParOf" srcId="{D87CE787-C78C-4054-A089-8B868806FD7E}" destId="{38340E93-7BF7-4C5F-BA97-A4720B0A333B}" srcOrd="2" destOrd="0" presId="urn:microsoft.com/office/officeart/2018/2/layout/IconVerticalSolidList"/>
    <dgm:cxn modelId="{07EDE36A-CFEE-474D-AF82-366DBC3DD66B}" type="presParOf" srcId="{D87CE787-C78C-4054-A089-8B868806FD7E}" destId="{BAE83522-42E4-4275-A3B0-04BD838B0C64}" srcOrd="3" destOrd="0" presId="urn:microsoft.com/office/officeart/2018/2/layout/IconVerticalSolidList"/>
    <dgm:cxn modelId="{B4C9B389-F2F6-424C-8B1D-2CF338FDBE08}" type="presParOf" srcId="{FF7B94DB-78CD-40F3-B35E-B2A8F1A31966}" destId="{DFB79684-AFF0-42DB-931C-4CAF22105577}" srcOrd="3" destOrd="0" presId="urn:microsoft.com/office/officeart/2018/2/layout/IconVerticalSolidList"/>
    <dgm:cxn modelId="{13DAFACD-656C-4D05-9DE4-8E6896240E66}" type="presParOf" srcId="{FF7B94DB-78CD-40F3-B35E-B2A8F1A31966}" destId="{471E3BE1-C0F1-4E4C-9BCD-0CC5231EB756}" srcOrd="4" destOrd="0" presId="urn:microsoft.com/office/officeart/2018/2/layout/IconVerticalSolidList"/>
    <dgm:cxn modelId="{93AAF336-F236-47D2-95B8-038220F460E1}" type="presParOf" srcId="{471E3BE1-C0F1-4E4C-9BCD-0CC5231EB756}" destId="{9057A812-E2BF-491C-9173-3B407C96159D}" srcOrd="0" destOrd="0" presId="urn:microsoft.com/office/officeart/2018/2/layout/IconVerticalSolidList"/>
    <dgm:cxn modelId="{BAB727E9-FE05-4D1D-A844-A9A777708060}" type="presParOf" srcId="{471E3BE1-C0F1-4E4C-9BCD-0CC5231EB756}" destId="{B5F7E930-C666-4F0A-9C74-D215357F7047}" srcOrd="1" destOrd="0" presId="urn:microsoft.com/office/officeart/2018/2/layout/IconVerticalSolidList"/>
    <dgm:cxn modelId="{633D7F1F-FD63-4F17-98BC-3F0EBC086EEC}" type="presParOf" srcId="{471E3BE1-C0F1-4E4C-9BCD-0CC5231EB756}" destId="{F0D9138F-F3C9-43B1-B02F-1488CB310BA3}" srcOrd="2" destOrd="0" presId="urn:microsoft.com/office/officeart/2018/2/layout/IconVerticalSolidList"/>
    <dgm:cxn modelId="{377F5AAF-346F-4F3F-8905-1FC7912E3006}" type="presParOf" srcId="{471E3BE1-C0F1-4E4C-9BCD-0CC5231EB756}" destId="{77F94219-CC1D-4EE2-9314-814335803BE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8D72BA-EE1D-4C9E-B006-C0DD0FD57BD9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80CD682-8847-4CDB-B5A6-7D4BBC74FC75}">
      <dgm:prSet/>
      <dgm:spPr/>
      <dgm:t>
        <a:bodyPr/>
        <a:lstStyle/>
        <a:p>
          <a:r>
            <a:rPr lang="es-ES" dirty="0"/>
            <a:t>Empezar a identificar los Indicadores y </a:t>
          </a:r>
          <a:r>
            <a:rPr lang="es-ES" dirty="0" err="1"/>
            <a:t>KPIs</a:t>
          </a:r>
          <a:endParaRPr lang="en-US" dirty="0"/>
        </a:p>
      </dgm:t>
    </dgm:pt>
    <dgm:pt modelId="{BC75E447-DFFD-48F0-9553-93735820ADD9}" type="parTrans" cxnId="{D9FD09AD-C5A3-4491-B2FE-543EDACC9AB9}">
      <dgm:prSet/>
      <dgm:spPr/>
      <dgm:t>
        <a:bodyPr/>
        <a:lstStyle/>
        <a:p>
          <a:endParaRPr lang="en-US"/>
        </a:p>
      </dgm:t>
    </dgm:pt>
    <dgm:pt modelId="{4C7585AA-EEB3-41C5-8CA1-93F649B25AA7}" type="sibTrans" cxnId="{D9FD09AD-C5A3-4491-B2FE-543EDACC9AB9}">
      <dgm:prSet/>
      <dgm:spPr/>
      <dgm:t>
        <a:bodyPr/>
        <a:lstStyle/>
        <a:p>
          <a:endParaRPr lang="en-US"/>
        </a:p>
      </dgm:t>
    </dgm:pt>
    <dgm:pt modelId="{768B3DEB-25A4-4426-86ED-F54A9E93E58D}">
      <dgm:prSet/>
      <dgm:spPr/>
      <dgm:t>
        <a:bodyPr/>
        <a:lstStyle/>
        <a:p>
          <a:r>
            <a:rPr lang="es-ES"/>
            <a:t>Identificar las tablas donde vamos a obtener los datos</a:t>
          </a:r>
          <a:endParaRPr lang="en-US"/>
        </a:p>
      </dgm:t>
    </dgm:pt>
    <dgm:pt modelId="{9CB33BDA-5CBF-4BBF-B4D3-00D15F56DC1A}" type="parTrans" cxnId="{91880FA9-8BA8-4838-877D-B7669D9E550C}">
      <dgm:prSet/>
      <dgm:spPr/>
      <dgm:t>
        <a:bodyPr/>
        <a:lstStyle/>
        <a:p>
          <a:endParaRPr lang="en-US"/>
        </a:p>
      </dgm:t>
    </dgm:pt>
    <dgm:pt modelId="{9A3D41AD-52C6-434D-A377-FB78D2027D1B}" type="sibTrans" cxnId="{91880FA9-8BA8-4838-877D-B7669D9E550C}">
      <dgm:prSet/>
      <dgm:spPr/>
      <dgm:t>
        <a:bodyPr/>
        <a:lstStyle/>
        <a:p>
          <a:endParaRPr lang="en-US"/>
        </a:p>
      </dgm:t>
    </dgm:pt>
    <dgm:pt modelId="{64FD7D2C-41B1-4E85-96DB-67BA508E9948}">
      <dgm:prSet/>
      <dgm:spPr/>
      <dgm:t>
        <a:bodyPr/>
        <a:lstStyle/>
        <a:p>
          <a:r>
            <a:rPr lang="es-ES"/>
            <a:t>Crear las relaciones de tablas por los campos claves</a:t>
          </a:r>
          <a:endParaRPr lang="en-US"/>
        </a:p>
      </dgm:t>
    </dgm:pt>
    <dgm:pt modelId="{09DE65F7-003D-4D4C-A694-532D76C35595}" type="parTrans" cxnId="{AEDA9328-1071-4CE9-AEFA-1EF2C2D42ED5}">
      <dgm:prSet/>
      <dgm:spPr/>
      <dgm:t>
        <a:bodyPr/>
        <a:lstStyle/>
        <a:p>
          <a:endParaRPr lang="en-US"/>
        </a:p>
      </dgm:t>
    </dgm:pt>
    <dgm:pt modelId="{B35E00FE-0966-4E3B-AA85-BB56241F8EE3}" type="sibTrans" cxnId="{AEDA9328-1071-4CE9-AEFA-1EF2C2D42ED5}">
      <dgm:prSet/>
      <dgm:spPr/>
      <dgm:t>
        <a:bodyPr/>
        <a:lstStyle/>
        <a:p>
          <a:endParaRPr lang="en-US"/>
        </a:p>
      </dgm:t>
    </dgm:pt>
    <dgm:pt modelId="{C97C6529-5FDE-4C02-9697-143896997088}">
      <dgm:prSet/>
      <dgm:spPr/>
      <dgm:t>
        <a:bodyPr/>
        <a:lstStyle/>
        <a:p>
          <a:r>
            <a:rPr lang="es-ES" dirty="0"/>
            <a:t>Realizar los cálculos para complementarios a  nivel de columnas</a:t>
          </a:r>
          <a:endParaRPr lang="en-US" dirty="0"/>
        </a:p>
      </dgm:t>
    </dgm:pt>
    <dgm:pt modelId="{2944027E-8277-40B1-BD51-D269C1A9B5E4}" type="parTrans" cxnId="{C47A75B5-BF19-4DDB-AD84-9D0ED1FB5CEA}">
      <dgm:prSet/>
      <dgm:spPr/>
      <dgm:t>
        <a:bodyPr/>
        <a:lstStyle/>
        <a:p>
          <a:endParaRPr lang="en-US"/>
        </a:p>
      </dgm:t>
    </dgm:pt>
    <dgm:pt modelId="{2D3A0BA6-2ECA-46E6-BB65-5924845B4FDE}" type="sibTrans" cxnId="{C47A75B5-BF19-4DDB-AD84-9D0ED1FB5CEA}">
      <dgm:prSet/>
      <dgm:spPr/>
      <dgm:t>
        <a:bodyPr/>
        <a:lstStyle/>
        <a:p>
          <a:endParaRPr lang="en-US"/>
        </a:p>
      </dgm:t>
    </dgm:pt>
    <dgm:pt modelId="{FDA72260-21E4-49E4-9DDC-DEC154516EF0}">
      <dgm:prSet/>
      <dgm:spPr/>
      <dgm:t>
        <a:bodyPr/>
        <a:lstStyle/>
        <a:p>
          <a:r>
            <a:rPr lang="es-ES" dirty="0"/>
            <a:t>Realizar las medidas obligatorias para </a:t>
          </a:r>
          <a:r>
            <a:rPr lang="es-ES"/>
            <a:t>la elaboración </a:t>
          </a:r>
          <a:r>
            <a:rPr lang="es-ES" dirty="0"/>
            <a:t>de los indicadores</a:t>
          </a:r>
          <a:endParaRPr lang="en-US" dirty="0"/>
        </a:p>
      </dgm:t>
    </dgm:pt>
    <dgm:pt modelId="{41DD2EBD-B474-4BCA-886A-FE086387A045}" type="parTrans" cxnId="{CF6C8F64-A15B-47F4-99D2-57444F397DFA}">
      <dgm:prSet/>
      <dgm:spPr/>
      <dgm:t>
        <a:bodyPr/>
        <a:lstStyle/>
        <a:p>
          <a:endParaRPr lang="en-US"/>
        </a:p>
      </dgm:t>
    </dgm:pt>
    <dgm:pt modelId="{FA0EAA3F-A4C4-4FC2-A2EF-3D19B2D0B008}" type="sibTrans" cxnId="{CF6C8F64-A15B-47F4-99D2-57444F397DFA}">
      <dgm:prSet/>
      <dgm:spPr/>
      <dgm:t>
        <a:bodyPr/>
        <a:lstStyle/>
        <a:p>
          <a:endParaRPr lang="en-US"/>
        </a:p>
      </dgm:t>
    </dgm:pt>
    <dgm:pt modelId="{0889BB53-5C67-4EE2-814F-0CFA360ACAFA}">
      <dgm:prSet/>
      <dgm:spPr/>
      <dgm:t>
        <a:bodyPr/>
        <a:lstStyle/>
        <a:p>
          <a:r>
            <a:rPr lang="es-ES"/>
            <a:t>Publicar el modelo semántico en áreas de trabajo</a:t>
          </a:r>
          <a:endParaRPr lang="en-US"/>
        </a:p>
      </dgm:t>
    </dgm:pt>
    <dgm:pt modelId="{3FE538F9-DE64-4A5E-A38F-767734E360F4}" type="parTrans" cxnId="{1C843816-88B2-4578-8B73-D9DCBDA7F9EF}">
      <dgm:prSet/>
      <dgm:spPr/>
      <dgm:t>
        <a:bodyPr/>
        <a:lstStyle/>
        <a:p>
          <a:endParaRPr lang="en-US"/>
        </a:p>
      </dgm:t>
    </dgm:pt>
    <dgm:pt modelId="{96B03D6F-4B0E-45AD-95E9-2A1AD25A4040}" type="sibTrans" cxnId="{1C843816-88B2-4578-8B73-D9DCBDA7F9EF}">
      <dgm:prSet/>
      <dgm:spPr/>
      <dgm:t>
        <a:bodyPr/>
        <a:lstStyle/>
        <a:p>
          <a:endParaRPr lang="en-US"/>
        </a:p>
      </dgm:t>
    </dgm:pt>
    <dgm:pt modelId="{312C1056-DE81-4C10-9EE2-52DD9C0B09BC}">
      <dgm:prSet/>
      <dgm:spPr/>
      <dgm:t>
        <a:bodyPr/>
        <a:lstStyle/>
        <a:p>
          <a:r>
            <a:rPr lang="es-ES" dirty="0"/>
            <a:t>Realizar la automatización en tiempo real</a:t>
          </a:r>
          <a:endParaRPr lang="en-US" dirty="0"/>
        </a:p>
      </dgm:t>
    </dgm:pt>
    <dgm:pt modelId="{5B1DC608-D44F-4772-976B-CAEBA60AC481}" type="parTrans" cxnId="{40F6CC01-67B5-4138-8C22-F939541A7C51}">
      <dgm:prSet/>
      <dgm:spPr/>
      <dgm:t>
        <a:bodyPr/>
        <a:lstStyle/>
        <a:p>
          <a:endParaRPr lang="en-US"/>
        </a:p>
      </dgm:t>
    </dgm:pt>
    <dgm:pt modelId="{62D48799-3BB4-4409-9116-17D8BF18A21C}" type="sibTrans" cxnId="{40F6CC01-67B5-4138-8C22-F939541A7C51}">
      <dgm:prSet/>
      <dgm:spPr/>
      <dgm:t>
        <a:bodyPr/>
        <a:lstStyle/>
        <a:p>
          <a:endParaRPr lang="en-US"/>
        </a:p>
      </dgm:t>
    </dgm:pt>
    <dgm:pt modelId="{59FBA672-46EC-4568-BF50-D5952B6190FB}">
      <dgm:prSet/>
      <dgm:spPr/>
      <dgm:t>
        <a:bodyPr/>
        <a:lstStyle/>
        <a:p>
          <a:r>
            <a:rPr lang="es-ES"/>
            <a:t>Compartir el modelo semántico para su consumo</a:t>
          </a:r>
          <a:endParaRPr lang="en-US"/>
        </a:p>
      </dgm:t>
    </dgm:pt>
    <dgm:pt modelId="{73B25C90-E510-4776-895D-923BA3147F03}" type="parTrans" cxnId="{0735CA54-5FD4-41B3-9810-6971FDAA52B1}">
      <dgm:prSet/>
      <dgm:spPr/>
      <dgm:t>
        <a:bodyPr/>
        <a:lstStyle/>
        <a:p>
          <a:endParaRPr lang="en-US"/>
        </a:p>
      </dgm:t>
    </dgm:pt>
    <dgm:pt modelId="{A74783DF-10F8-43C3-AE46-5EA81060AE2A}" type="sibTrans" cxnId="{0735CA54-5FD4-41B3-9810-6971FDAA52B1}">
      <dgm:prSet/>
      <dgm:spPr/>
      <dgm:t>
        <a:bodyPr/>
        <a:lstStyle/>
        <a:p>
          <a:endParaRPr lang="en-US"/>
        </a:p>
      </dgm:t>
    </dgm:pt>
    <dgm:pt modelId="{A1283D56-B91F-457E-BBB6-0E6C5991B19B}" type="pres">
      <dgm:prSet presAssocID="{EE8D72BA-EE1D-4C9E-B006-C0DD0FD57BD9}" presName="Name0" presStyleCnt="0">
        <dgm:presLayoutVars>
          <dgm:dir/>
          <dgm:resizeHandles val="exact"/>
        </dgm:presLayoutVars>
      </dgm:prSet>
      <dgm:spPr/>
    </dgm:pt>
    <dgm:pt modelId="{286C68E5-6497-4BB4-B649-EC15D263BA51}" type="pres">
      <dgm:prSet presAssocID="{680CD682-8847-4CDB-B5A6-7D4BBC74FC75}" presName="node" presStyleLbl="node1" presStyleIdx="0" presStyleCnt="8">
        <dgm:presLayoutVars>
          <dgm:bulletEnabled val="1"/>
        </dgm:presLayoutVars>
      </dgm:prSet>
      <dgm:spPr/>
    </dgm:pt>
    <dgm:pt modelId="{1CF1C1CE-0D1E-4968-97B6-3D6A371EC00F}" type="pres">
      <dgm:prSet presAssocID="{4C7585AA-EEB3-41C5-8CA1-93F649B25AA7}" presName="sibTrans" presStyleLbl="sibTrans1D1" presStyleIdx="0" presStyleCnt="7"/>
      <dgm:spPr/>
    </dgm:pt>
    <dgm:pt modelId="{9683FDC5-9ABF-4736-B69B-FBF1CF52CDF9}" type="pres">
      <dgm:prSet presAssocID="{4C7585AA-EEB3-41C5-8CA1-93F649B25AA7}" presName="connectorText" presStyleLbl="sibTrans1D1" presStyleIdx="0" presStyleCnt="7"/>
      <dgm:spPr/>
    </dgm:pt>
    <dgm:pt modelId="{FC3FE4C3-D394-4596-ABD6-5855D936C782}" type="pres">
      <dgm:prSet presAssocID="{768B3DEB-25A4-4426-86ED-F54A9E93E58D}" presName="node" presStyleLbl="node1" presStyleIdx="1" presStyleCnt="8">
        <dgm:presLayoutVars>
          <dgm:bulletEnabled val="1"/>
        </dgm:presLayoutVars>
      </dgm:prSet>
      <dgm:spPr/>
    </dgm:pt>
    <dgm:pt modelId="{62562516-05EB-432C-9CD9-69D738FF2413}" type="pres">
      <dgm:prSet presAssocID="{9A3D41AD-52C6-434D-A377-FB78D2027D1B}" presName="sibTrans" presStyleLbl="sibTrans1D1" presStyleIdx="1" presStyleCnt="7"/>
      <dgm:spPr/>
    </dgm:pt>
    <dgm:pt modelId="{2305B131-EF1B-41F5-A6FF-2DC2F4F73F36}" type="pres">
      <dgm:prSet presAssocID="{9A3D41AD-52C6-434D-A377-FB78D2027D1B}" presName="connectorText" presStyleLbl="sibTrans1D1" presStyleIdx="1" presStyleCnt="7"/>
      <dgm:spPr/>
    </dgm:pt>
    <dgm:pt modelId="{1AFC0BB1-8625-4D57-B117-1E6FED06E198}" type="pres">
      <dgm:prSet presAssocID="{64FD7D2C-41B1-4E85-96DB-67BA508E9948}" presName="node" presStyleLbl="node1" presStyleIdx="2" presStyleCnt="8">
        <dgm:presLayoutVars>
          <dgm:bulletEnabled val="1"/>
        </dgm:presLayoutVars>
      </dgm:prSet>
      <dgm:spPr/>
    </dgm:pt>
    <dgm:pt modelId="{BCC46333-0BAE-4059-AD5A-CFA9F80698E2}" type="pres">
      <dgm:prSet presAssocID="{B35E00FE-0966-4E3B-AA85-BB56241F8EE3}" presName="sibTrans" presStyleLbl="sibTrans1D1" presStyleIdx="2" presStyleCnt="7"/>
      <dgm:spPr/>
    </dgm:pt>
    <dgm:pt modelId="{12CC05F9-E774-498D-A009-AAC06489012A}" type="pres">
      <dgm:prSet presAssocID="{B35E00FE-0966-4E3B-AA85-BB56241F8EE3}" presName="connectorText" presStyleLbl="sibTrans1D1" presStyleIdx="2" presStyleCnt="7"/>
      <dgm:spPr/>
    </dgm:pt>
    <dgm:pt modelId="{FD46D0CF-BA12-4105-A68B-56E3F4167B5C}" type="pres">
      <dgm:prSet presAssocID="{C97C6529-5FDE-4C02-9697-143896997088}" presName="node" presStyleLbl="node1" presStyleIdx="3" presStyleCnt="8">
        <dgm:presLayoutVars>
          <dgm:bulletEnabled val="1"/>
        </dgm:presLayoutVars>
      </dgm:prSet>
      <dgm:spPr/>
    </dgm:pt>
    <dgm:pt modelId="{789B29DB-255F-416E-8E77-AB302C1AF516}" type="pres">
      <dgm:prSet presAssocID="{2D3A0BA6-2ECA-46E6-BB65-5924845B4FDE}" presName="sibTrans" presStyleLbl="sibTrans1D1" presStyleIdx="3" presStyleCnt="7"/>
      <dgm:spPr/>
    </dgm:pt>
    <dgm:pt modelId="{2DD0BF98-317B-4D0E-A882-D8AB007CA080}" type="pres">
      <dgm:prSet presAssocID="{2D3A0BA6-2ECA-46E6-BB65-5924845B4FDE}" presName="connectorText" presStyleLbl="sibTrans1D1" presStyleIdx="3" presStyleCnt="7"/>
      <dgm:spPr/>
    </dgm:pt>
    <dgm:pt modelId="{5050C569-F4E9-420B-898D-CD80DC070E5D}" type="pres">
      <dgm:prSet presAssocID="{FDA72260-21E4-49E4-9DDC-DEC154516EF0}" presName="node" presStyleLbl="node1" presStyleIdx="4" presStyleCnt="8">
        <dgm:presLayoutVars>
          <dgm:bulletEnabled val="1"/>
        </dgm:presLayoutVars>
      </dgm:prSet>
      <dgm:spPr/>
    </dgm:pt>
    <dgm:pt modelId="{DA1A3B0A-AD05-4FD8-AB2A-A4B71EF91636}" type="pres">
      <dgm:prSet presAssocID="{FA0EAA3F-A4C4-4FC2-A2EF-3D19B2D0B008}" presName="sibTrans" presStyleLbl="sibTrans1D1" presStyleIdx="4" presStyleCnt="7"/>
      <dgm:spPr/>
    </dgm:pt>
    <dgm:pt modelId="{AAF21BC9-F2FA-451F-9D88-EFB11B210851}" type="pres">
      <dgm:prSet presAssocID="{FA0EAA3F-A4C4-4FC2-A2EF-3D19B2D0B008}" presName="connectorText" presStyleLbl="sibTrans1D1" presStyleIdx="4" presStyleCnt="7"/>
      <dgm:spPr/>
    </dgm:pt>
    <dgm:pt modelId="{C26DC160-60DD-408A-ABDA-2BBCE0596E4F}" type="pres">
      <dgm:prSet presAssocID="{0889BB53-5C67-4EE2-814F-0CFA360ACAFA}" presName="node" presStyleLbl="node1" presStyleIdx="5" presStyleCnt="8">
        <dgm:presLayoutVars>
          <dgm:bulletEnabled val="1"/>
        </dgm:presLayoutVars>
      </dgm:prSet>
      <dgm:spPr/>
    </dgm:pt>
    <dgm:pt modelId="{43721BA3-3C29-44AA-A7F7-90BADE9E4E5D}" type="pres">
      <dgm:prSet presAssocID="{96B03D6F-4B0E-45AD-95E9-2A1AD25A4040}" presName="sibTrans" presStyleLbl="sibTrans1D1" presStyleIdx="5" presStyleCnt="7"/>
      <dgm:spPr/>
    </dgm:pt>
    <dgm:pt modelId="{53E69B0A-14E4-48AB-A09E-8DEE21FA4778}" type="pres">
      <dgm:prSet presAssocID="{96B03D6F-4B0E-45AD-95E9-2A1AD25A4040}" presName="connectorText" presStyleLbl="sibTrans1D1" presStyleIdx="5" presStyleCnt="7"/>
      <dgm:spPr/>
    </dgm:pt>
    <dgm:pt modelId="{96FEF50C-8045-42C1-A984-AC854C3B7AA6}" type="pres">
      <dgm:prSet presAssocID="{312C1056-DE81-4C10-9EE2-52DD9C0B09BC}" presName="node" presStyleLbl="node1" presStyleIdx="6" presStyleCnt="8">
        <dgm:presLayoutVars>
          <dgm:bulletEnabled val="1"/>
        </dgm:presLayoutVars>
      </dgm:prSet>
      <dgm:spPr/>
    </dgm:pt>
    <dgm:pt modelId="{38EF4FF0-E0D2-4CCE-96A6-E254787EAE42}" type="pres">
      <dgm:prSet presAssocID="{62D48799-3BB4-4409-9116-17D8BF18A21C}" presName="sibTrans" presStyleLbl="sibTrans1D1" presStyleIdx="6" presStyleCnt="7"/>
      <dgm:spPr/>
    </dgm:pt>
    <dgm:pt modelId="{F679E22E-05CA-4FD1-B282-33C2CA7952E1}" type="pres">
      <dgm:prSet presAssocID="{62D48799-3BB4-4409-9116-17D8BF18A21C}" presName="connectorText" presStyleLbl="sibTrans1D1" presStyleIdx="6" presStyleCnt="7"/>
      <dgm:spPr/>
    </dgm:pt>
    <dgm:pt modelId="{7C17E004-3E82-4D5E-8714-AB9A7E059E23}" type="pres">
      <dgm:prSet presAssocID="{59FBA672-46EC-4568-BF50-D5952B6190FB}" presName="node" presStyleLbl="node1" presStyleIdx="7" presStyleCnt="8">
        <dgm:presLayoutVars>
          <dgm:bulletEnabled val="1"/>
        </dgm:presLayoutVars>
      </dgm:prSet>
      <dgm:spPr/>
    </dgm:pt>
  </dgm:ptLst>
  <dgm:cxnLst>
    <dgm:cxn modelId="{40F6CC01-67B5-4138-8C22-F939541A7C51}" srcId="{EE8D72BA-EE1D-4C9E-B006-C0DD0FD57BD9}" destId="{312C1056-DE81-4C10-9EE2-52DD9C0B09BC}" srcOrd="6" destOrd="0" parTransId="{5B1DC608-D44F-4772-976B-CAEBA60AC481}" sibTransId="{62D48799-3BB4-4409-9116-17D8BF18A21C}"/>
    <dgm:cxn modelId="{86B8DC14-A26E-4DE8-8A6B-1CD5211ADDF2}" type="presOf" srcId="{EE8D72BA-EE1D-4C9E-B006-C0DD0FD57BD9}" destId="{A1283D56-B91F-457E-BBB6-0E6C5991B19B}" srcOrd="0" destOrd="0" presId="urn:microsoft.com/office/officeart/2016/7/layout/RepeatingBendingProcessNew"/>
    <dgm:cxn modelId="{1C843816-88B2-4578-8B73-D9DCBDA7F9EF}" srcId="{EE8D72BA-EE1D-4C9E-B006-C0DD0FD57BD9}" destId="{0889BB53-5C67-4EE2-814F-0CFA360ACAFA}" srcOrd="5" destOrd="0" parTransId="{3FE538F9-DE64-4A5E-A38F-767734E360F4}" sibTransId="{96B03D6F-4B0E-45AD-95E9-2A1AD25A4040}"/>
    <dgm:cxn modelId="{AEDA9328-1071-4CE9-AEFA-1EF2C2D42ED5}" srcId="{EE8D72BA-EE1D-4C9E-B006-C0DD0FD57BD9}" destId="{64FD7D2C-41B1-4E85-96DB-67BA508E9948}" srcOrd="2" destOrd="0" parTransId="{09DE65F7-003D-4D4C-A694-532D76C35595}" sibTransId="{B35E00FE-0966-4E3B-AA85-BB56241F8EE3}"/>
    <dgm:cxn modelId="{55E9B129-9BEA-4A41-ACE7-DFDA4D8A1628}" type="presOf" srcId="{9A3D41AD-52C6-434D-A377-FB78D2027D1B}" destId="{2305B131-EF1B-41F5-A6FF-2DC2F4F73F36}" srcOrd="1" destOrd="0" presId="urn:microsoft.com/office/officeart/2016/7/layout/RepeatingBendingProcessNew"/>
    <dgm:cxn modelId="{C0E07A2A-A6BB-4CF7-9B75-52D757EA2624}" type="presOf" srcId="{312C1056-DE81-4C10-9EE2-52DD9C0B09BC}" destId="{96FEF50C-8045-42C1-A984-AC854C3B7AA6}" srcOrd="0" destOrd="0" presId="urn:microsoft.com/office/officeart/2016/7/layout/RepeatingBendingProcessNew"/>
    <dgm:cxn modelId="{91476B2D-DAAA-4404-81E1-A6566CE799FB}" type="presOf" srcId="{680CD682-8847-4CDB-B5A6-7D4BBC74FC75}" destId="{286C68E5-6497-4BB4-B649-EC15D263BA51}" srcOrd="0" destOrd="0" presId="urn:microsoft.com/office/officeart/2016/7/layout/RepeatingBendingProcessNew"/>
    <dgm:cxn modelId="{D85C2336-5019-490B-8788-7585194A340C}" type="presOf" srcId="{64FD7D2C-41B1-4E85-96DB-67BA508E9948}" destId="{1AFC0BB1-8625-4D57-B117-1E6FED06E198}" srcOrd="0" destOrd="0" presId="urn:microsoft.com/office/officeart/2016/7/layout/RepeatingBendingProcessNew"/>
    <dgm:cxn modelId="{EC6DE537-466B-409B-A99F-25B69802154A}" type="presOf" srcId="{B35E00FE-0966-4E3B-AA85-BB56241F8EE3}" destId="{12CC05F9-E774-498D-A009-AAC06489012A}" srcOrd="1" destOrd="0" presId="urn:microsoft.com/office/officeart/2016/7/layout/RepeatingBendingProcessNew"/>
    <dgm:cxn modelId="{114BA03B-C9CD-4BA2-92AA-8C1BC5D019F5}" type="presOf" srcId="{59FBA672-46EC-4568-BF50-D5952B6190FB}" destId="{7C17E004-3E82-4D5E-8714-AB9A7E059E23}" srcOrd="0" destOrd="0" presId="urn:microsoft.com/office/officeart/2016/7/layout/RepeatingBendingProcessNew"/>
    <dgm:cxn modelId="{15C65640-5647-44A3-8CAF-AD4951D7A04C}" type="presOf" srcId="{B35E00FE-0966-4E3B-AA85-BB56241F8EE3}" destId="{BCC46333-0BAE-4059-AD5A-CFA9F80698E2}" srcOrd="0" destOrd="0" presId="urn:microsoft.com/office/officeart/2016/7/layout/RepeatingBendingProcessNew"/>
    <dgm:cxn modelId="{CCFD8D43-0F6B-44ED-8BE9-0D10F95C54B8}" type="presOf" srcId="{96B03D6F-4B0E-45AD-95E9-2A1AD25A4040}" destId="{53E69B0A-14E4-48AB-A09E-8DEE21FA4778}" srcOrd="1" destOrd="0" presId="urn:microsoft.com/office/officeart/2016/7/layout/RepeatingBendingProcessNew"/>
    <dgm:cxn modelId="{CF6C8F64-A15B-47F4-99D2-57444F397DFA}" srcId="{EE8D72BA-EE1D-4C9E-B006-C0DD0FD57BD9}" destId="{FDA72260-21E4-49E4-9DDC-DEC154516EF0}" srcOrd="4" destOrd="0" parTransId="{41DD2EBD-B474-4BCA-886A-FE086387A045}" sibTransId="{FA0EAA3F-A4C4-4FC2-A2EF-3D19B2D0B008}"/>
    <dgm:cxn modelId="{14B45B6D-FAEE-4B45-8960-9FB898AFE69C}" type="presOf" srcId="{C97C6529-5FDE-4C02-9697-143896997088}" destId="{FD46D0CF-BA12-4105-A68B-56E3F4167B5C}" srcOrd="0" destOrd="0" presId="urn:microsoft.com/office/officeart/2016/7/layout/RepeatingBendingProcessNew"/>
    <dgm:cxn modelId="{490DFF4D-C294-477B-A82F-1399F35E0528}" type="presOf" srcId="{2D3A0BA6-2ECA-46E6-BB65-5924845B4FDE}" destId="{789B29DB-255F-416E-8E77-AB302C1AF516}" srcOrd="0" destOrd="0" presId="urn:microsoft.com/office/officeart/2016/7/layout/RepeatingBendingProcessNew"/>
    <dgm:cxn modelId="{213EC854-DA8B-489B-B222-CAD2D8F636A0}" type="presOf" srcId="{FDA72260-21E4-49E4-9DDC-DEC154516EF0}" destId="{5050C569-F4E9-420B-898D-CD80DC070E5D}" srcOrd="0" destOrd="0" presId="urn:microsoft.com/office/officeart/2016/7/layout/RepeatingBendingProcessNew"/>
    <dgm:cxn modelId="{0735CA54-5FD4-41B3-9810-6971FDAA52B1}" srcId="{EE8D72BA-EE1D-4C9E-B006-C0DD0FD57BD9}" destId="{59FBA672-46EC-4568-BF50-D5952B6190FB}" srcOrd="7" destOrd="0" parTransId="{73B25C90-E510-4776-895D-923BA3147F03}" sibTransId="{A74783DF-10F8-43C3-AE46-5EA81060AE2A}"/>
    <dgm:cxn modelId="{A042D657-976D-4187-9DFC-3274CC2CBE57}" type="presOf" srcId="{2D3A0BA6-2ECA-46E6-BB65-5924845B4FDE}" destId="{2DD0BF98-317B-4D0E-A882-D8AB007CA080}" srcOrd="1" destOrd="0" presId="urn:microsoft.com/office/officeart/2016/7/layout/RepeatingBendingProcessNew"/>
    <dgm:cxn modelId="{5FA99059-BCB8-4B52-B14B-0A0959615B8F}" type="presOf" srcId="{FA0EAA3F-A4C4-4FC2-A2EF-3D19B2D0B008}" destId="{DA1A3B0A-AD05-4FD8-AB2A-A4B71EF91636}" srcOrd="0" destOrd="0" presId="urn:microsoft.com/office/officeart/2016/7/layout/RepeatingBendingProcessNew"/>
    <dgm:cxn modelId="{ADC47E92-8163-44CB-B619-6B550A76969F}" type="presOf" srcId="{62D48799-3BB4-4409-9116-17D8BF18A21C}" destId="{F679E22E-05CA-4FD1-B282-33C2CA7952E1}" srcOrd="1" destOrd="0" presId="urn:microsoft.com/office/officeart/2016/7/layout/RepeatingBendingProcessNew"/>
    <dgm:cxn modelId="{91880FA9-8BA8-4838-877D-B7669D9E550C}" srcId="{EE8D72BA-EE1D-4C9E-B006-C0DD0FD57BD9}" destId="{768B3DEB-25A4-4426-86ED-F54A9E93E58D}" srcOrd="1" destOrd="0" parTransId="{9CB33BDA-5CBF-4BBF-B4D3-00D15F56DC1A}" sibTransId="{9A3D41AD-52C6-434D-A377-FB78D2027D1B}"/>
    <dgm:cxn modelId="{9EAFBFAC-F326-4C5D-A169-DDBFF6B2DDED}" type="presOf" srcId="{96B03D6F-4B0E-45AD-95E9-2A1AD25A4040}" destId="{43721BA3-3C29-44AA-A7F7-90BADE9E4E5D}" srcOrd="0" destOrd="0" presId="urn:microsoft.com/office/officeart/2016/7/layout/RepeatingBendingProcessNew"/>
    <dgm:cxn modelId="{D9FD09AD-C5A3-4491-B2FE-543EDACC9AB9}" srcId="{EE8D72BA-EE1D-4C9E-B006-C0DD0FD57BD9}" destId="{680CD682-8847-4CDB-B5A6-7D4BBC74FC75}" srcOrd="0" destOrd="0" parTransId="{BC75E447-DFFD-48F0-9553-93735820ADD9}" sibTransId="{4C7585AA-EEB3-41C5-8CA1-93F649B25AA7}"/>
    <dgm:cxn modelId="{591A15AE-BB7D-4DEB-BDA6-83F6997D73E7}" type="presOf" srcId="{FA0EAA3F-A4C4-4FC2-A2EF-3D19B2D0B008}" destId="{AAF21BC9-F2FA-451F-9D88-EFB11B210851}" srcOrd="1" destOrd="0" presId="urn:microsoft.com/office/officeart/2016/7/layout/RepeatingBendingProcessNew"/>
    <dgm:cxn modelId="{C47A75B5-BF19-4DDB-AD84-9D0ED1FB5CEA}" srcId="{EE8D72BA-EE1D-4C9E-B006-C0DD0FD57BD9}" destId="{C97C6529-5FDE-4C02-9697-143896997088}" srcOrd="3" destOrd="0" parTransId="{2944027E-8277-40B1-BD51-D269C1A9B5E4}" sibTransId="{2D3A0BA6-2ECA-46E6-BB65-5924845B4FDE}"/>
    <dgm:cxn modelId="{8AD6D3B6-C6EA-4A2B-922D-42D9D80495F6}" type="presOf" srcId="{62D48799-3BB4-4409-9116-17D8BF18A21C}" destId="{38EF4FF0-E0D2-4CCE-96A6-E254787EAE42}" srcOrd="0" destOrd="0" presId="urn:microsoft.com/office/officeart/2016/7/layout/RepeatingBendingProcessNew"/>
    <dgm:cxn modelId="{52B512CD-B20F-4F9B-8132-8A2FAB5E64B2}" type="presOf" srcId="{0889BB53-5C67-4EE2-814F-0CFA360ACAFA}" destId="{C26DC160-60DD-408A-ABDA-2BBCE0596E4F}" srcOrd="0" destOrd="0" presId="urn:microsoft.com/office/officeart/2016/7/layout/RepeatingBendingProcessNew"/>
    <dgm:cxn modelId="{8AED9AD1-AB16-471C-87CB-273FF31707D8}" type="presOf" srcId="{768B3DEB-25A4-4426-86ED-F54A9E93E58D}" destId="{FC3FE4C3-D394-4596-ABD6-5855D936C782}" srcOrd="0" destOrd="0" presId="urn:microsoft.com/office/officeart/2016/7/layout/RepeatingBendingProcessNew"/>
    <dgm:cxn modelId="{31DCE8D7-DA4A-4F96-8151-AA55EE86860B}" type="presOf" srcId="{4C7585AA-EEB3-41C5-8CA1-93F649B25AA7}" destId="{1CF1C1CE-0D1E-4968-97B6-3D6A371EC00F}" srcOrd="0" destOrd="0" presId="urn:microsoft.com/office/officeart/2016/7/layout/RepeatingBendingProcessNew"/>
    <dgm:cxn modelId="{0374E2E7-6BD4-48C0-97C5-E4EAE79AF4D7}" type="presOf" srcId="{9A3D41AD-52C6-434D-A377-FB78D2027D1B}" destId="{62562516-05EB-432C-9CD9-69D738FF2413}" srcOrd="0" destOrd="0" presId="urn:microsoft.com/office/officeart/2016/7/layout/RepeatingBendingProcessNew"/>
    <dgm:cxn modelId="{4792DEEA-83CF-4556-8356-BA424066B67B}" type="presOf" srcId="{4C7585AA-EEB3-41C5-8CA1-93F649B25AA7}" destId="{9683FDC5-9ABF-4736-B69B-FBF1CF52CDF9}" srcOrd="1" destOrd="0" presId="urn:microsoft.com/office/officeart/2016/7/layout/RepeatingBendingProcessNew"/>
    <dgm:cxn modelId="{23FA921E-6711-4638-8F39-736820B6A298}" type="presParOf" srcId="{A1283D56-B91F-457E-BBB6-0E6C5991B19B}" destId="{286C68E5-6497-4BB4-B649-EC15D263BA51}" srcOrd="0" destOrd="0" presId="urn:microsoft.com/office/officeart/2016/7/layout/RepeatingBendingProcessNew"/>
    <dgm:cxn modelId="{E5514B3A-96A8-4FCF-84DE-57B1B5188F79}" type="presParOf" srcId="{A1283D56-B91F-457E-BBB6-0E6C5991B19B}" destId="{1CF1C1CE-0D1E-4968-97B6-3D6A371EC00F}" srcOrd="1" destOrd="0" presId="urn:microsoft.com/office/officeart/2016/7/layout/RepeatingBendingProcessNew"/>
    <dgm:cxn modelId="{3A8618CF-7CB2-45C4-B77A-3B283EFC3299}" type="presParOf" srcId="{1CF1C1CE-0D1E-4968-97B6-3D6A371EC00F}" destId="{9683FDC5-9ABF-4736-B69B-FBF1CF52CDF9}" srcOrd="0" destOrd="0" presId="urn:microsoft.com/office/officeart/2016/7/layout/RepeatingBendingProcessNew"/>
    <dgm:cxn modelId="{B7460D45-EA6B-43DA-9539-E747533B5442}" type="presParOf" srcId="{A1283D56-B91F-457E-BBB6-0E6C5991B19B}" destId="{FC3FE4C3-D394-4596-ABD6-5855D936C782}" srcOrd="2" destOrd="0" presId="urn:microsoft.com/office/officeart/2016/7/layout/RepeatingBendingProcessNew"/>
    <dgm:cxn modelId="{169A2350-3F78-4BE1-849C-F24B55C3C32B}" type="presParOf" srcId="{A1283D56-B91F-457E-BBB6-0E6C5991B19B}" destId="{62562516-05EB-432C-9CD9-69D738FF2413}" srcOrd="3" destOrd="0" presId="urn:microsoft.com/office/officeart/2016/7/layout/RepeatingBendingProcessNew"/>
    <dgm:cxn modelId="{FF238C3A-546F-438C-8319-D01145C05A5E}" type="presParOf" srcId="{62562516-05EB-432C-9CD9-69D738FF2413}" destId="{2305B131-EF1B-41F5-A6FF-2DC2F4F73F36}" srcOrd="0" destOrd="0" presId="urn:microsoft.com/office/officeart/2016/7/layout/RepeatingBendingProcessNew"/>
    <dgm:cxn modelId="{F04F6A16-3DC0-41AF-BC7E-BD46FF10C3F3}" type="presParOf" srcId="{A1283D56-B91F-457E-BBB6-0E6C5991B19B}" destId="{1AFC0BB1-8625-4D57-B117-1E6FED06E198}" srcOrd="4" destOrd="0" presId="urn:microsoft.com/office/officeart/2016/7/layout/RepeatingBendingProcessNew"/>
    <dgm:cxn modelId="{7B931B64-69BC-4497-AF9C-3C725EC14567}" type="presParOf" srcId="{A1283D56-B91F-457E-BBB6-0E6C5991B19B}" destId="{BCC46333-0BAE-4059-AD5A-CFA9F80698E2}" srcOrd="5" destOrd="0" presId="urn:microsoft.com/office/officeart/2016/7/layout/RepeatingBendingProcessNew"/>
    <dgm:cxn modelId="{4DACBD34-44BC-4C11-8875-B7DBBD488D4B}" type="presParOf" srcId="{BCC46333-0BAE-4059-AD5A-CFA9F80698E2}" destId="{12CC05F9-E774-498D-A009-AAC06489012A}" srcOrd="0" destOrd="0" presId="urn:microsoft.com/office/officeart/2016/7/layout/RepeatingBendingProcessNew"/>
    <dgm:cxn modelId="{ACF4288E-CBF8-494F-966F-B264FFE1B29A}" type="presParOf" srcId="{A1283D56-B91F-457E-BBB6-0E6C5991B19B}" destId="{FD46D0CF-BA12-4105-A68B-56E3F4167B5C}" srcOrd="6" destOrd="0" presId="urn:microsoft.com/office/officeart/2016/7/layout/RepeatingBendingProcessNew"/>
    <dgm:cxn modelId="{E4F826C3-8208-4B07-954C-C962334C5BA4}" type="presParOf" srcId="{A1283D56-B91F-457E-BBB6-0E6C5991B19B}" destId="{789B29DB-255F-416E-8E77-AB302C1AF516}" srcOrd="7" destOrd="0" presId="urn:microsoft.com/office/officeart/2016/7/layout/RepeatingBendingProcessNew"/>
    <dgm:cxn modelId="{D4EB055B-83D6-419D-B5D0-31A0FCA48C29}" type="presParOf" srcId="{789B29DB-255F-416E-8E77-AB302C1AF516}" destId="{2DD0BF98-317B-4D0E-A882-D8AB007CA080}" srcOrd="0" destOrd="0" presId="urn:microsoft.com/office/officeart/2016/7/layout/RepeatingBendingProcessNew"/>
    <dgm:cxn modelId="{A7389BB4-3754-4316-95BA-6DBCBBBD34E8}" type="presParOf" srcId="{A1283D56-B91F-457E-BBB6-0E6C5991B19B}" destId="{5050C569-F4E9-420B-898D-CD80DC070E5D}" srcOrd="8" destOrd="0" presId="urn:microsoft.com/office/officeart/2016/7/layout/RepeatingBendingProcessNew"/>
    <dgm:cxn modelId="{68AB7CC3-581B-4EA0-B383-5E5DC6FFA636}" type="presParOf" srcId="{A1283D56-B91F-457E-BBB6-0E6C5991B19B}" destId="{DA1A3B0A-AD05-4FD8-AB2A-A4B71EF91636}" srcOrd="9" destOrd="0" presId="urn:microsoft.com/office/officeart/2016/7/layout/RepeatingBendingProcessNew"/>
    <dgm:cxn modelId="{6E9F384F-064E-4A31-94E8-EDF613A8C9D5}" type="presParOf" srcId="{DA1A3B0A-AD05-4FD8-AB2A-A4B71EF91636}" destId="{AAF21BC9-F2FA-451F-9D88-EFB11B210851}" srcOrd="0" destOrd="0" presId="urn:microsoft.com/office/officeart/2016/7/layout/RepeatingBendingProcessNew"/>
    <dgm:cxn modelId="{151CBDC3-81B9-4CE0-AED4-5E268DB974B5}" type="presParOf" srcId="{A1283D56-B91F-457E-BBB6-0E6C5991B19B}" destId="{C26DC160-60DD-408A-ABDA-2BBCE0596E4F}" srcOrd="10" destOrd="0" presId="urn:microsoft.com/office/officeart/2016/7/layout/RepeatingBendingProcessNew"/>
    <dgm:cxn modelId="{8BB148B2-0036-4AA2-8C0B-E953887F1053}" type="presParOf" srcId="{A1283D56-B91F-457E-BBB6-0E6C5991B19B}" destId="{43721BA3-3C29-44AA-A7F7-90BADE9E4E5D}" srcOrd="11" destOrd="0" presId="urn:microsoft.com/office/officeart/2016/7/layout/RepeatingBendingProcessNew"/>
    <dgm:cxn modelId="{BF9C3E3F-B28D-420C-A5B2-116222C8255F}" type="presParOf" srcId="{43721BA3-3C29-44AA-A7F7-90BADE9E4E5D}" destId="{53E69B0A-14E4-48AB-A09E-8DEE21FA4778}" srcOrd="0" destOrd="0" presId="urn:microsoft.com/office/officeart/2016/7/layout/RepeatingBendingProcessNew"/>
    <dgm:cxn modelId="{023E5B1F-8275-4457-9587-ECFB79574064}" type="presParOf" srcId="{A1283D56-B91F-457E-BBB6-0E6C5991B19B}" destId="{96FEF50C-8045-42C1-A984-AC854C3B7AA6}" srcOrd="12" destOrd="0" presId="urn:microsoft.com/office/officeart/2016/7/layout/RepeatingBendingProcessNew"/>
    <dgm:cxn modelId="{4F36EAEF-D0B6-4427-AF6C-C0238AB072F6}" type="presParOf" srcId="{A1283D56-B91F-457E-BBB6-0E6C5991B19B}" destId="{38EF4FF0-E0D2-4CCE-96A6-E254787EAE42}" srcOrd="13" destOrd="0" presId="urn:microsoft.com/office/officeart/2016/7/layout/RepeatingBendingProcessNew"/>
    <dgm:cxn modelId="{C4833A1E-B713-42F8-ADC7-8BA9645F664A}" type="presParOf" srcId="{38EF4FF0-E0D2-4CCE-96A6-E254787EAE42}" destId="{F679E22E-05CA-4FD1-B282-33C2CA7952E1}" srcOrd="0" destOrd="0" presId="urn:microsoft.com/office/officeart/2016/7/layout/RepeatingBendingProcessNew"/>
    <dgm:cxn modelId="{FFEBB356-E06E-4A13-B536-C4B839D787DC}" type="presParOf" srcId="{A1283D56-B91F-457E-BBB6-0E6C5991B19B}" destId="{7C17E004-3E82-4D5E-8714-AB9A7E059E23}" srcOrd="1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549CDD-6FAA-451D-A9A3-B3A5818F7199}">
      <dsp:nvSpPr>
        <dsp:cNvPr id="0" name=""/>
        <dsp:cNvSpPr/>
      </dsp:nvSpPr>
      <dsp:spPr>
        <a:xfrm>
          <a:off x="0" y="617"/>
          <a:ext cx="7184653" cy="144516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FA15A2-AAB8-45B6-B1B1-7AAE757B77F8}">
      <dsp:nvSpPr>
        <dsp:cNvPr id="0" name=""/>
        <dsp:cNvSpPr/>
      </dsp:nvSpPr>
      <dsp:spPr>
        <a:xfrm>
          <a:off x="437161" y="325779"/>
          <a:ext cx="794839" cy="79483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F9090-31C3-42A8-95EB-2206AA4C8E7E}">
      <dsp:nvSpPr>
        <dsp:cNvPr id="0" name=""/>
        <dsp:cNvSpPr/>
      </dsp:nvSpPr>
      <dsp:spPr>
        <a:xfrm>
          <a:off x="1669162" y="617"/>
          <a:ext cx="5515490" cy="1445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946" tIns="152946" rIns="152946" bIns="15294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800" kern="1200" dirty="0"/>
            <a:t>¿Que quiero medir?</a:t>
          </a:r>
          <a:br>
            <a:rPr lang="es-PE" sz="1800" kern="1200" dirty="0"/>
          </a:br>
          <a:r>
            <a:rPr lang="es-PE" sz="1800" kern="1200" dirty="0">
              <a:solidFill>
                <a:srgbClr val="C00000"/>
              </a:solidFill>
            </a:rPr>
            <a:t>Para conocer qué tipo de información </a:t>
          </a:r>
          <a:r>
            <a:rPr lang="es-PE" sz="1800" kern="1200">
              <a:solidFill>
                <a:srgbClr val="C00000"/>
              </a:solidFill>
            </a:rPr>
            <a:t>y campos </a:t>
          </a:r>
          <a:r>
            <a:rPr lang="es-PE" sz="1800" kern="1200" dirty="0">
              <a:solidFill>
                <a:srgbClr val="C00000"/>
              </a:solidFill>
            </a:rPr>
            <a:t>voy a utilizar</a:t>
          </a:r>
          <a:endParaRPr lang="en-US" sz="1800" kern="1200" dirty="0">
            <a:solidFill>
              <a:srgbClr val="C00000"/>
            </a:solidFill>
          </a:endParaRPr>
        </a:p>
      </dsp:txBody>
      <dsp:txXfrm>
        <a:off x="1669162" y="617"/>
        <a:ext cx="5515490" cy="1445161"/>
      </dsp:txXfrm>
    </dsp:sp>
    <dsp:sp modelId="{74F504FF-A86F-443E-9C2E-1E768BE7BC70}">
      <dsp:nvSpPr>
        <dsp:cNvPr id="0" name=""/>
        <dsp:cNvSpPr/>
      </dsp:nvSpPr>
      <dsp:spPr>
        <a:xfrm>
          <a:off x="0" y="1807070"/>
          <a:ext cx="7184653" cy="144516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4E8306-B666-48B2-B639-5DAE3D9D2721}">
      <dsp:nvSpPr>
        <dsp:cNvPr id="0" name=""/>
        <dsp:cNvSpPr/>
      </dsp:nvSpPr>
      <dsp:spPr>
        <a:xfrm>
          <a:off x="437161" y="2132231"/>
          <a:ext cx="794839" cy="79483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E83522-42E4-4275-A3B0-04BD838B0C64}">
      <dsp:nvSpPr>
        <dsp:cNvPr id="0" name=""/>
        <dsp:cNvSpPr/>
      </dsp:nvSpPr>
      <dsp:spPr>
        <a:xfrm>
          <a:off x="1669162" y="1807070"/>
          <a:ext cx="5515490" cy="1445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946" tIns="152946" rIns="152946" bIns="15294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800" kern="1200" dirty="0"/>
            <a:t>¿Con que construyo el modelo de datos?</a:t>
          </a:r>
          <a:br>
            <a:rPr lang="es-PE" sz="1800" kern="1200" dirty="0"/>
          </a:br>
          <a:r>
            <a:rPr lang="es-PE" sz="1800" kern="1200" dirty="0">
              <a:solidFill>
                <a:srgbClr val="C00000"/>
              </a:solidFill>
            </a:rPr>
            <a:t>Para definir las t</a:t>
          </a:r>
          <a:r>
            <a:rPr lang="es-ES" sz="1800" kern="1200" dirty="0" err="1">
              <a:solidFill>
                <a:srgbClr val="C00000"/>
              </a:solidFill>
            </a:rPr>
            <a:t>ablas</a:t>
          </a:r>
          <a:r>
            <a:rPr lang="es-ES" sz="1800" kern="1200" dirty="0">
              <a:solidFill>
                <a:srgbClr val="C00000"/>
              </a:solidFill>
            </a:rPr>
            <a:t> de dimensiones y hechos que conectare y saber que voy a automatizar y transformar</a:t>
          </a:r>
          <a:endParaRPr lang="en-US" sz="1800" kern="1200" dirty="0">
            <a:solidFill>
              <a:srgbClr val="C00000"/>
            </a:solidFill>
          </a:endParaRPr>
        </a:p>
      </dsp:txBody>
      <dsp:txXfrm>
        <a:off x="1669162" y="1807070"/>
        <a:ext cx="5515490" cy="1445161"/>
      </dsp:txXfrm>
    </dsp:sp>
    <dsp:sp modelId="{9057A812-E2BF-491C-9173-3B407C96159D}">
      <dsp:nvSpPr>
        <dsp:cNvPr id="0" name=""/>
        <dsp:cNvSpPr/>
      </dsp:nvSpPr>
      <dsp:spPr>
        <a:xfrm>
          <a:off x="0" y="3613522"/>
          <a:ext cx="7184653" cy="144516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F7E930-C666-4F0A-9C74-D215357F7047}">
      <dsp:nvSpPr>
        <dsp:cNvPr id="0" name=""/>
        <dsp:cNvSpPr/>
      </dsp:nvSpPr>
      <dsp:spPr>
        <a:xfrm>
          <a:off x="437161" y="3938683"/>
          <a:ext cx="794839" cy="79483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F94219-CC1D-4EE2-9314-814335803BE7}">
      <dsp:nvSpPr>
        <dsp:cNvPr id="0" name=""/>
        <dsp:cNvSpPr/>
      </dsp:nvSpPr>
      <dsp:spPr>
        <a:xfrm>
          <a:off x="1669162" y="3613522"/>
          <a:ext cx="5515490" cy="1445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946" tIns="152946" rIns="152946" bIns="152946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1800" kern="1200" dirty="0"/>
            <a:t>¿Dónde están los datos que alimentan los KPI?</a:t>
          </a:r>
          <a:br>
            <a:rPr lang="es-PE" sz="1800" kern="1200" dirty="0"/>
          </a:br>
          <a:r>
            <a:rPr lang="es-PE" sz="1800" kern="1200" dirty="0">
              <a:solidFill>
                <a:srgbClr val="C00000"/>
              </a:solidFill>
            </a:rPr>
            <a:t>Para poder conocer qué tipo de funciones </a:t>
          </a:r>
          <a:r>
            <a:rPr lang="es-PE" sz="1800" kern="1200" dirty="0" err="1">
              <a:solidFill>
                <a:srgbClr val="C00000"/>
              </a:solidFill>
            </a:rPr>
            <a:t>DAX</a:t>
          </a:r>
          <a:r>
            <a:rPr lang="es-PE" sz="1800" kern="1200" dirty="0">
              <a:solidFill>
                <a:srgbClr val="C00000"/>
              </a:solidFill>
            </a:rPr>
            <a:t> voy a realizar con los datos conectados.</a:t>
          </a:r>
          <a:endParaRPr lang="en-US" sz="1800" kern="1200" dirty="0">
            <a:solidFill>
              <a:srgbClr val="C00000"/>
            </a:solidFill>
          </a:endParaRPr>
        </a:p>
      </dsp:txBody>
      <dsp:txXfrm>
        <a:off x="1669162" y="3613522"/>
        <a:ext cx="5515490" cy="14451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F1C1CE-0D1E-4968-97B6-3D6A371EC00F}">
      <dsp:nvSpPr>
        <dsp:cNvPr id="0" name=""/>
        <dsp:cNvSpPr/>
      </dsp:nvSpPr>
      <dsp:spPr>
        <a:xfrm>
          <a:off x="2399331" y="1395620"/>
          <a:ext cx="5201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0197" y="457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645660" y="1438586"/>
        <a:ext cx="27539" cy="5507"/>
      </dsp:txXfrm>
    </dsp:sp>
    <dsp:sp modelId="{286C68E5-6497-4BB4-B649-EC15D263BA51}">
      <dsp:nvSpPr>
        <dsp:cNvPr id="0" name=""/>
        <dsp:cNvSpPr/>
      </dsp:nvSpPr>
      <dsp:spPr>
        <a:xfrm>
          <a:off x="6361" y="722909"/>
          <a:ext cx="2394770" cy="14368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346" tIns="123175" rIns="117346" bIns="12317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Empezar a identificar los Indicadores y </a:t>
          </a:r>
          <a:r>
            <a:rPr lang="es-ES" sz="1900" kern="1200" dirty="0" err="1"/>
            <a:t>KPIs</a:t>
          </a:r>
          <a:endParaRPr lang="en-US" sz="1900" kern="1200" dirty="0"/>
        </a:p>
      </dsp:txBody>
      <dsp:txXfrm>
        <a:off x="6361" y="722909"/>
        <a:ext cx="2394770" cy="1436862"/>
      </dsp:txXfrm>
    </dsp:sp>
    <dsp:sp modelId="{62562516-05EB-432C-9CD9-69D738FF2413}">
      <dsp:nvSpPr>
        <dsp:cNvPr id="0" name=""/>
        <dsp:cNvSpPr/>
      </dsp:nvSpPr>
      <dsp:spPr>
        <a:xfrm>
          <a:off x="5344899" y="1395620"/>
          <a:ext cx="5201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0197" y="457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591227" y="1438586"/>
        <a:ext cx="27539" cy="5507"/>
      </dsp:txXfrm>
    </dsp:sp>
    <dsp:sp modelId="{FC3FE4C3-D394-4596-ABD6-5855D936C782}">
      <dsp:nvSpPr>
        <dsp:cNvPr id="0" name=""/>
        <dsp:cNvSpPr/>
      </dsp:nvSpPr>
      <dsp:spPr>
        <a:xfrm>
          <a:off x="2951928" y="722909"/>
          <a:ext cx="2394770" cy="14368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346" tIns="123175" rIns="117346" bIns="12317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Identificar las tablas donde vamos a obtener los datos</a:t>
          </a:r>
          <a:endParaRPr lang="en-US" sz="1900" kern="1200"/>
        </a:p>
      </dsp:txBody>
      <dsp:txXfrm>
        <a:off x="2951928" y="722909"/>
        <a:ext cx="2394770" cy="1436862"/>
      </dsp:txXfrm>
    </dsp:sp>
    <dsp:sp modelId="{BCC46333-0BAE-4059-AD5A-CFA9F80698E2}">
      <dsp:nvSpPr>
        <dsp:cNvPr id="0" name=""/>
        <dsp:cNvSpPr/>
      </dsp:nvSpPr>
      <dsp:spPr>
        <a:xfrm>
          <a:off x="1203746" y="2157971"/>
          <a:ext cx="5891134" cy="520197"/>
        </a:xfrm>
        <a:custGeom>
          <a:avLst/>
          <a:gdLst/>
          <a:ahLst/>
          <a:cxnLst/>
          <a:rect l="0" t="0" r="0" b="0"/>
          <a:pathLst>
            <a:path>
              <a:moveTo>
                <a:pt x="5891134" y="0"/>
              </a:moveTo>
              <a:lnTo>
                <a:pt x="5891134" y="277198"/>
              </a:lnTo>
              <a:lnTo>
                <a:pt x="0" y="277198"/>
              </a:lnTo>
              <a:lnTo>
                <a:pt x="0" y="520197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01393" y="2415315"/>
        <a:ext cx="295841" cy="5507"/>
      </dsp:txXfrm>
    </dsp:sp>
    <dsp:sp modelId="{1AFC0BB1-8625-4D57-B117-1E6FED06E198}">
      <dsp:nvSpPr>
        <dsp:cNvPr id="0" name=""/>
        <dsp:cNvSpPr/>
      </dsp:nvSpPr>
      <dsp:spPr>
        <a:xfrm>
          <a:off x="5897496" y="722909"/>
          <a:ext cx="2394770" cy="14368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346" tIns="123175" rIns="117346" bIns="12317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Crear las relaciones de tablas por los campos claves</a:t>
          </a:r>
          <a:endParaRPr lang="en-US" sz="1900" kern="1200"/>
        </a:p>
      </dsp:txBody>
      <dsp:txXfrm>
        <a:off x="5897496" y="722909"/>
        <a:ext cx="2394770" cy="1436862"/>
      </dsp:txXfrm>
    </dsp:sp>
    <dsp:sp modelId="{789B29DB-255F-416E-8E77-AB302C1AF516}">
      <dsp:nvSpPr>
        <dsp:cNvPr id="0" name=""/>
        <dsp:cNvSpPr/>
      </dsp:nvSpPr>
      <dsp:spPr>
        <a:xfrm>
          <a:off x="2399331" y="3383279"/>
          <a:ext cx="5201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0197" y="45720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645660" y="3426245"/>
        <a:ext cx="27539" cy="5507"/>
      </dsp:txXfrm>
    </dsp:sp>
    <dsp:sp modelId="{FD46D0CF-BA12-4105-A68B-56E3F4167B5C}">
      <dsp:nvSpPr>
        <dsp:cNvPr id="0" name=""/>
        <dsp:cNvSpPr/>
      </dsp:nvSpPr>
      <dsp:spPr>
        <a:xfrm>
          <a:off x="6361" y="2710568"/>
          <a:ext cx="2394770" cy="143686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346" tIns="123175" rIns="117346" bIns="12317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Realizar los cálculos para complementarios a  nivel de columnas</a:t>
          </a:r>
          <a:endParaRPr lang="en-US" sz="1900" kern="1200" dirty="0"/>
        </a:p>
      </dsp:txBody>
      <dsp:txXfrm>
        <a:off x="6361" y="2710568"/>
        <a:ext cx="2394770" cy="1436862"/>
      </dsp:txXfrm>
    </dsp:sp>
    <dsp:sp modelId="{DA1A3B0A-AD05-4FD8-AB2A-A4B71EF91636}">
      <dsp:nvSpPr>
        <dsp:cNvPr id="0" name=""/>
        <dsp:cNvSpPr/>
      </dsp:nvSpPr>
      <dsp:spPr>
        <a:xfrm>
          <a:off x="5344899" y="3383279"/>
          <a:ext cx="5201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0197" y="4572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591227" y="3426245"/>
        <a:ext cx="27539" cy="5507"/>
      </dsp:txXfrm>
    </dsp:sp>
    <dsp:sp modelId="{5050C569-F4E9-420B-898D-CD80DC070E5D}">
      <dsp:nvSpPr>
        <dsp:cNvPr id="0" name=""/>
        <dsp:cNvSpPr/>
      </dsp:nvSpPr>
      <dsp:spPr>
        <a:xfrm>
          <a:off x="2951928" y="2710568"/>
          <a:ext cx="2394770" cy="143686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346" tIns="123175" rIns="117346" bIns="12317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Realizar las medidas obligatorias para </a:t>
          </a:r>
          <a:r>
            <a:rPr lang="es-ES" sz="1900" kern="1200"/>
            <a:t>la elaboración </a:t>
          </a:r>
          <a:r>
            <a:rPr lang="es-ES" sz="1900" kern="1200" dirty="0"/>
            <a:t>de los indicadores</a:t>
          </a:r>
          <a:endParaRPr lang="en-US" sz="1900" kern="1200" dirty="0"/>
        </a:p>
      </dsp:txBody>
      <dsp:txXfrm>
        <a:off x="2951928" y="2710568"/>
        <a:ext cx="2394770" cy="1436862"/>
      </dsp:txXfrm>
    </dsp:sp>
    <dsp:sp modelId="{43721BA3-3C29-44AA-A7F7-90BADE9E4E5D}">
      <dsp:nvSpPr>
        <dsp:cNvPr id="0" name=""/>
        <dsp:cNvSpPr/>
      </dsp:nvSpPr>
      <dsp:spPr>
        <a:xfrm>
          <a:off x="1203746" y="4145630"/>
          <a:ext cx="5891134" cy="520197"/>
        </a:xfrm>
        <a:custGeom>
          <a:avLst/>
          <a:gdLst/>
          <a:ahLst/>
          <a:cxnLst/>
          <a:rect l="0" t="0" r="0" b="0"/>
          <a:pathLst>
            <a:path>
              <a:moveTo>
                <a:pt x="5891134" y="0"/>
              </a:moveTo>
              <a:lnTo>
                <a:pt x="5891134" y="277198"/>
              </a:lnTo>
              <a:lnTo>
                <a:pt x="0" y="277198"/>
              </a:lnTo>
              <a:lnTo>
                <a:pt x="0" y="52019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001393" y="4402975"/>
        <a:ext cx="295841" cy="5507"/>
      </dsp:txXfrm>
    </dsp:sp>
    <dsp:sp modelId="{C26DC160-60DD-408A-ABDA-2BBCE0596E4F}">
      <dsp:nvSpPr>
        <dsp:cNvPr id="0" name=""/>
        <dsp:cNvSpPr/>
      </dsp:nvSpPr>
      <dsp:spPr>
        <a:xfrm>
          <a:off x="5897496" y="2710568"/>
          <a:ext cx="2394770" cy="143686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346" tIns="123175" rIns="117346" bIns="12317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Publicar el modelo semántico en áreas de trabajo</a:t>
          </a:r>
          <a:endParaRPr lang="en-US" sz="1900" kern="1200"/>
        </a:p>
      </dsp:txBody>
      <dsp:txXfrm>
        <a:off x="5897496" y="2710568"/>
        <a:ext cx="2394770" cy="1436862"/>
      </dsp:txXfrm>
    </dsp:sp>
    <dsp:sp modelId="{38EF4FF0-E0D2-4CCE-96A6-E254787EAE42}">
      <dsp:nvSpPr>
        <dsp:cNvPr id="0" name=""/>
        <dsp:cNvSpPr/>
      </dsp:nvSpPr>
      <dsp:spPr>
        <a:xfrm>
          <a:off x="2399331" y="5370938"/>
          <a:ext cx="5201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0197" y="45720"/>
              </a:lnTo>
            </a:path>
          </a:pathLst>
        </a:custGeom>
        <a:noFill/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645660" y="5413904"/>
        <a:ext cx="27539" cy="5507"/>
      </dsp:txXfrm>
    </dsp:sp>
    <dsp:sp modelId="{96FEF50C-8045-42C1-A984-AC854C3B7AA6}">
      <dsp:nvSpPr>
        <dsp:cNvPr id="0" name=""/>
        <dsp:cNvSpPr/>
      </dsp:nvSpPr>
      <dsp:spPr>
        <a:xfrm>
          <a:off x="6361" y="4698227"/>
          <a:ext cx="2394770" cy="143686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346" tIns="123175" rIns="117346" bIns="12317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 dirty="0"/>
            <a:t>Realizar la automatización en tiempo real</a:t>
          </a:r>
          <a:endParaRPr lang="en-US" sz="1900" kern="1200" dirty="0"/>
        </a:p>
      </dsp:txBody>
      <dsp:txXfrm>
        <a:off x="6361" y="4698227"/>
        <a:ext cx="2394770" cy="1436862"/>
      </dsp:txXfrm>
    </dsp:sp>
    <dsp:sp modelId="{7C17E004-3E82-4D5E-8714-AB9A7E059E23}">
      <dsp:nvSpPr>
        <dsp:cNvPr id="0" name=""/>
        <dsp:cNvSpPr/>
      </dsp:nvSpPr>
      <dsp:spPr>
        <a:xfrm>
          <a:off x="2951928" y="4698227"/>
          <a:ext cx="2394770" cy="143686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346" tIns="123175" rIns="117346" bIns="12317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900" kern="1200"/>
            <a:t>Compartir el modelo semántico para su consumo</a:t>
          </a:r>
          <a:endParaRPr lang="en-US" sz="1900" kern="1200"/>
        </a:p>
      </dsp:txBody>
      <dsp:txXfrm>
        <a:off x="2951928" y="4698227"/>
        <a:ext cx="2394770" cy="1436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3416FA-5FA2-9779-E5F7-57D45341A1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63DCC7C-197F-CC6F-2FE8-92E6088EAF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2D26E5-C837-7B3D-C5F3-65DE92FE3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2B95668-46ED-1C2A-CCA5-941D8426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F49D4B-F46E-D0B3-5FD1-658CF341A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172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14DB4E-CCBA-CF52-3C5E-1D4B74757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D1DE038-0DBF-1601-0A3A-8D88EB9578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CDA342E-B1A0-2CDD-331E-D4B3581D7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7771EA-3142-E6E7-BD8A-2A1B7DD5D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A3EF1C6-3C2B-1807-0363-D81A4FFA1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54529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77FBD89-9550-A2F5-A55B-B0D39F2921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D834828-2809-B5BC-95AC-B8825046F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4730E1-BDB4-2E6F-D266-45498C79A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C97EA3-5F44-FF7B-7671-3AC078313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23C7F2D-83EB-8DEB-BC00-CB419E4E32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21969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96B8B7-F438-F76F-D9B5-8040B5982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4EE8E77-FAD0-91FA-1BB6-B92B0475F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A85D41-184F-524E-14A3-946483446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AA9283-5BFE-EFB9-BC46-7D8B82D6E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3AE40DC-6BF2-DA92-9400-CEFA48E78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59040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1C945-789C-25CC-3B85-D0A23274F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892E74A-7AC3-FE97-85A0-AD79A3402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EC7770-7440-E19F-209B-540B8503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704314-D3AC-4879-F0C1-F83BBD87A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424434-BC0E-5E16-AB2C-78D0AAB02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032737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3211F9-3318-B037-6321-326667AE1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7428A10-2C32-21FD-7D97-689EE05651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8CBC6AD-EB55-480A-C89B-6C98F7494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3D5589-45E9-4453-C79D-06F681AB7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137B75B-F5FF-0A49-5472-3399D7E15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308F31C-923A-9393-F00A-4A41347E1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94437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585589-517E-02C9-DEEC-60854E95B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DAFC050-CF05-2ADF-E6D5-EB957296B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5850BBF-AE78-D3AB-EB5E-5700BB8CB5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1C5944F-290B-FF7B-CBB3-754B2C2D10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0AEF3F8-C6AE-3F5C-8819-D4419B220E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82A6C3B-45D7-9641-8504-CF9C72AFC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0BEF54C-A127-B0F6-0830-5BCA5F108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37ADE70-303B-294C-A369-EC06F5870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71469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E0E2E5-56A9-D451-0FD8-D2C312221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E5B3040-96C7-97DE-8C57-ADEF05092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6D59692-F958-5527-EE9E-A3CEFDDE8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2A24880-87DC-AF57-B93F-066F31F6F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9841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9F3723E-BAEF-5DE2-84B2-DBBB33A94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700FD2F-A97F-3FBF-AA16-DA1AD66BE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1C9169C-2F8F-4FA9-8DEF-7DFC22D27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3058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4248CE-3D5F-456C-F60D-A51F84CD7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08FC19C-22F2-5AAA-4C22-B6221DB4F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34DC0AD-6026-FE05-622E-82445BD3F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ED74264-3104-1C64-8CD9-2B6179494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48D6116-06A6-470C-11CC-6833C8AE3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F0A020F-8EDB-D3AE-57B2-9363A761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1110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CDC50F-5E60-0DF3-2125-B123829A0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FE85141-86EE-EA35-90E6-D589A9BF55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DF0E5C7-0151-E803-6C31-BAC00C22C8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D0EF11-1C54-2D1E-4D30-ED2D6CDF6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036F8E2-EEB7-2281-1702-2FA1BA94E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B8AC331-C1C7-7013-A462-39FCDC478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517336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77377E1-DA2A-CA6C-4BF9-B99AA6B80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3778EDB-981F-20BB-1500-0EFD280676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E284BE0-3F94-94D6-088B-6DB3980BE6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095386-8CD9-4A13-A042-272E0557FB07}" type="datetimeFigureOut">
              <a:rPr lang="es-PE" smtClean="0"/>
              <a:t>11/09/2024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8411DC-874E-DB30-FACD-8235C966D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8FC6BB-7C8E-88BF-B538-CBA39DF46D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26112D-E72D-4FD0-9F9C-6BA18CB7D1D3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7883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CA5F87-1D1E-45CB-8D83-FC7EEFAD99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Un robot con cara humana">
            <a:extLst>
              <a:ext uri="{FF2B5EF4-FFF2-40B4-BE49-F238E27FC236}">
                <a16:creationId xmlns:a16="http://schemas.microsoft.com/office/drawing/2014/main" id="{5C358187-3F61-AC6B-6412-B5DD4012C4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628" r="-1" b="-1"/>
          <a:stretch/>
        </p:blipFill>
        <p:spPr>
          <a:xfrm>
            <a:off x="20" y="10"/>
            <a:ext cx="866849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CCFC2C6-6238-4A2F-93DE-2ADF74AF6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711652" y="0"/>
            <a:ext cx="8480347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E35BF48D-9BFD-6CC5-7AA9-CEAD5EA7FE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48600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es-PE" sz="4400" dirty="0"/>
              <a:t>Modelos Semánticos en Power BI para analizar los datos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4356C89-D18C-5758-CDE5-8459E3431D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48600" y="4872922"/>
            <a:ext cx="4023360" cy="1208141"/>
          </a:xfrm>
        </p:spPr>
        <p:txBody>
          <a:bodyPr>
            <a:normAutofit/>
          </a:bodyPr>
          <a:lstStyle/>
          <a:p>
            <a:pPr algn="l"/>
            <a:r>
              <a:rPr lang="es-ES" sz="2000"/>
              <a:t>By Salomón Ccance</a:t>
            </a:r>
            <a:endParaRPr lang="es-PE" sz="2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1305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51648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A598E436-616B-DA96-AC97-FD20C6B2C1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35440">
            <a:off x="4813070" y="5523418"/>
            <a:ext cx="837485" cy="296609"/>
          </a:xfrm>
          <a:prstGeom prst="rect">
            <a:avLst/>
          </a:prstGeom>
        </p:spPr>
      </p:pic>
      <p:pic>
        <p:nvPicPr>
          <p:cNvPr id="6" name="Imagen 5" descr="Logotipo&#10;&#10;Descripción generada automáticamente">
            <a:extLst>
              <a:ext uri="{FF2B5EF4-FFF2-40B4-BE49-F238E27FC236}">
                <a16:creationId xmlns:a16="http://schemas.microsoft.com/office/drawing/2014/main" id="{9D1567BB-151E-6146-75BF-1ABF86237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53908">
            <a:off x="1434532" y="5371718"/>
            <a:ext cx="837485" cy="296609"/>
          </a:xfrm>
          <a:prstGeom prst="rect">
            <a:avLst/>
          </a:prstGeom>
        </p:spPr>
      </p:pic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33E57B3F-C3A5-88B5-C056-A05BB893DD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825" y="5590633"/>
            <a:ext cx="2579911" cy="88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2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2070828-E616-4355-9C8A-A1065032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55161C6-1218-4EAF-A9E9-A319CFD760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5747" y="1905000"/>
            <a:ext cx="4536800" cy="3141047"/>
          </a:xfrm>
          <a:custGeom>
            <a:avLst/>
            <a:gdLst>
              <a:gd name="connsiteX0" fmla="*/ 3362388 w 6230568"/>
              <a:gd name="connsiteY0" fmla="*/ 861 h 4239440"/>
              <a:gd name="connsiteX1" fmla="*/ 4026621 w 6230568"/>
              <a:gd name="connsiteY1" fmla="*/ 15392 h 4239440"/>
              <a:gd name="connsiteX2" fmla="*/ 5114556 w 6230568"/>
              <a:gd name="connsiteY2" fmla="*/ 34130 h 4239440"/>
              <a:gd name="connsiteX3" fmla="*/ 5776495 w 6230568"/>
              <a:gd name="connsiteY3" fmla="*/ 112905 h 4239440"/>
              <a:gd name="connsiteX4" fmla="*/ 5862918 w 6230568"/>
              <a:gd name="connsiteY4" fmla="*/ 141585 h 4239440"/>
              <a:gd name="connsiteX5" fmla="*/ 5840738 w 6230568"/>
              <a:gd name="connsiteY5" fmla="*/ 200475 h 4239440"/>
              <a:gd name="connsiteX6" fmla="*/ 5691219 w 6230568"/>
              <a:gd name="connsiteY6" fmla="*/ 216153 h 4239440"/>
              <a:gd name="connsiteX7" fmla="*/ 5773053 w 6230568"/>
              <a:gd name="connsiteY7" fmla="*/ 260130 h 4239440"/>
              <a:gd name="connsiteX8" fmla="*/ 5593324 w 6230568"/>
              <a:gd name="connsiteY8" fmla="*/ 293781 h 4239440"/>
              <a:gd name="connsiteX9" fmla="*/ 5617033 w 6230568"/>
              <a:gd name="connsiteY9" fmla="*/ 317108 h 4239440"/>
              <a:gd name="connsiteX10" fmla="*/ 5641124 w 6230568"/>
              <a:gd name="connsiteY10" fmla="*/ 339287 h 4239440"/>
              <a:gd name="connsiteX11" fmla="*/ 5299256 w 6230568"/>
              <a:gd name="connsiteY11" fmla="*/ 396265 h 4239440"/>
              <a:gd name="connsiteX12" fmla="*/ 5703073 w 6230568"/>
              <a:gd name="connsiteY12" fmla="*/ 500661 h 4239440"/>
              <a:gd name="connsiteX13" fmla="*/ 5629652 w 6230568"/>
              <a:gd name="connsiteY13" fmla="*/ 556874 h 4239440"/>
              <a:gd name="connsiteX14" fmla="*/ 5862918 w 6230568"/>
              <a:gd name="connsiteY14" fmla="*/ 645591 h 4239440"/>
              <a:gd name="connsiteX15" fmla="*/ 6052207 w 6230568"/>
              <a:gd name="connsiteY15" fmla="*/ 756106 h 4239440"/>
              <a:gd name="connsiteX16" fmla="*/ 6158515 w 6230568"/>
              <a:gd name="connsiteY16" fmla="*/ 901419 h 4239440"/>
              <a:gd name="connsiteX17" fmla="*/ 6195990 w 6230568"/>
              <a:gd name="connsiteY17" fmla="*/ 966427 h 4239440"/>
              <a:gd name="connsiteX18" fmla="*/ 6229642 w 6230568"/>
              <a:gd name="connsiteY18" fmla="*/ 1034878 h 4239440"/>
              <a:gd name="connsiteX19" fmla="*/ 6171516 w 6230568"/>
              <a:gd name="connsiteY19" fmla="*/ 1102946 h 4239440"/>
              <a:gd name="connsiteX20" fmla="*/ 6133659 w 6230568"/>
              <a:gd name="connsiteY20" fmla="*/ 1185545 h 4239440"/>
              <a:gd name="connsiteX21" fmla="*/ 6168458 w 6230568"/>
              <a:gd name="connsiteY21" fmla="*/ 1234110 h 4239440"/>
              <a:gd name="connsiteX22" fmla="*/ 6169222 w 6230568"/>
              <a:gd name="connsiteY22" fmla="*/ 1342712 h 4239440"/>
              <a:gd name="connsiteX23" fmla="*/ 6145131 w 6230568"/>
              <a:gd name="connsiteY23" fmla="*/ 1393954 h 4239440"/>
              <a:gd name="connsiteX24" fmla="*/ 6071709 w 6230568"/>
              <a:gd name="connsiteY24" fmla="*/ 1505233 h 4239440"/>
              <a:gd name="connsiteX25" fmla="*/ 6009378 w 6230568"/>
              <a:gd name="connsiteY25" fmla="*/ 1530089 h 4239440"/>
              <a:gd name="connsiteX26" fmla="*/ 6015879 w 6230568"/>
              <a:gd name="connsiteY26" fmla="*/ 1979030 h 4239440"/>
              <a:gd name="connsiteX27" fmla="*/ 6061385 w 6230568"/>
              <a:gd name="connsiteY27" fmla="*/ 2196234 h 4239440"/>
              <a:gd name="connsiteX28" fmla="*/ 6029263 w 6230568"/>
              <a:gd name="connsiteY28" fmla="*/ 2440972 h 4239440"/>
              <a:gd name="connsiteX29" fmla="*/ 6135571 w 6230568"/>
              <a:gd name="connsiteY29" fmla="*/ 2621848 h 4239440"/>
              <a:gd name="connsiteX30" fmla="*/ 6091594 w 6230568"/>
              <a:gd name="connsiteY30" fmla="*/ 2691446 h 4239440"/>
              <a:gd name="connsiteX31" fmla="*/ 6215493 w 6230568"/>
              <a:gd name="connsiteY31" fmla="*/ 2769456 h 4239440"/>
              <a:gd name="connsiteX32" fmla="*/ 6100389 w 6230568"/>
              <a:gd name="connsiteY32" fmla="*/ 2880352 h 4239440"/>
              <a:gd name="connsiteX33" fmla="*/ 5909953 w 6230568"/>
              <a:gd name="connsiteY33" fmla="*/ 3053963 h 4239440"/>
              <a:gd name="connsiteX34" fmla="*/ 5741696 w 6230568"/>
              <a:gd name="connsiteY34" fmla="*/ 3798118 h 4239440"/>
              <a:gd name="connsiteX35" fmla="*/ 5493899 w 6230568"/>
              <a:gd name="connsiteY35" fmla="*/ 4026795 h 4239440"/>
              <a:gd name="connsiteX36" fmla="*/ 3773471 w 6230568"/>
              <a:gd name="connsiteY36" fmla="*/ 4239028 h 4239440"/>
              <a:gd name="connsiteX37" fmla="*/ 2569285 w 6230568"/>
              <a:gd name="connsiteY37" fmla="*/ 4103275 h 4239440"/>
              <a:gd name="connsiteX38" fmla="*/ 2693948 w 6230568"/>
              <a:gd name="connsiteY38" fmla="*/ 4061593 h 4239440"/>
              <a:gd name="connsiteX39" fmla="*/ 2588788 w 6230568"/>
              <a:gd name="connsiteY39" fmla="*/ 4062358 h 4239440"/>
              <a:gd name="connsiteX40" fmla="*/ 2300073 w 6230568"/>
              <a:gd name="connsiteY40" fmla="*/ 4008822 h 4239440"/>
              <a:gd name="connsiteX41" fmla="*/ 1508500 w 6230568"/>
              <a:gd name="connsiteY41" fmla="*/ 3798118 h 4239440"/>
              <a:gd name="connsiteX42" fmla="*/ 1061089 w 6230568"/>
              <a:gd name="connsiteY42" fmla="*/ 3697546 h 4239440"/>
              <a:gd name="connsiteX43" fmla="*/ 939102 w 6230568"/>
              <a:gd name="connsiteY43" fmla="*/ 3648216 h 4239440"/>
              <a:gd name="connsiteX44" fmla="*/ 1243495 w 6230568"/>
              <a:gd name="connsiteY44" fmla="*/ 3624890 h 4239440"/>
              <a:gd name="connsiteX45" fmla="*/ 1083651 w 6230568"/>
              <a:gd name="connsiteY45" fmla="*/ 3595827 h 4239440"/>
              <a:gd name="connsiteX46" fmla="*/ 966636 w 6230568"/>
              <a:gd name="connsiteY46" fmla="*/ 3605770 h 4239440"/>
              <a:gd name="connsiteX47" fmla="*/ 885566 w 6230568"/>
              <a:gd name="connsiteY47" fmla="*/ 3609976 h 4239440"/>
              <a:gd name="connsiteX48" fmla="*/ 641976 w 6230568"/>
              <a:gd name="connsiteY48" fmla="*/ 3567912 h 4239440"/>
              <a:gd name="connsiteX49" fmla="*/ 399533 w 6230568"/>
              <a:gd name="connsiteY49" fmla="*/ 3583590 h 4239440"/>
              <a:gd name="connsiteX50" fmla="*/ 409093 w 6230568"/>
              <a:gd name="connsiteY50" fmla="*/ 3548792 h 4239440"/>
              <a:gd name="connsiteX51" fmla="*/ 792642 w 6230568"/>
              <a:gd name="connsiteY51" fmla="*/ 3417628 h 4239440"/>
              <a:gd name="connsiteX52" fmla="*/ 771610 w 6230568"/>
              <a:gd name="connsiteY52" fmla="*/ 3345736 h 4239440"/>
              <a:gd name="connsiteX53" fmla="*/ 945986 w 6230568"/>
              <a:gd name="connsiteY53" fmla="*/ 3317056 h 4239440"/>
              <a:gd name="connsiteX54" fmla="*/ 892449 w 6230568"/>
              <a:gd name="connsiteY54" fmla="*/ 3285316 h 4239440"/>
              <a:gd name="connsiteX55" fmla="*/ 949045 w 6230568"/>
              <a:gd name="connsiteY55" fmla="*/ 3262755 h 4239440"/>
              <a:gd name="connsiteX56" fmla="*/ 1252673 w 6230568"/>
              <a:gd name="connsiteY56" fmla="*/ 3200041 h 4239440"/>
              <a:gd name="connsiteX57" fmla="*/ 388825 w 6230568"/>
              <a:gd name="connsiteY57" fmla="*/ 3176714 h 4239440"/>
              <a:gd name="connsiteX58" fmla="*/ 127644 w 6230568"/>
              <a:gd name="connsiteY58" fmla="*/ 3111323 h 4239440"/>
              <a:gd name="connsiteX59" fmla="*/ 437008 w 6230568"/>
              <a:gd name="connsiteY59" fmla="*/ 2921652 h 4239440"/>
              <a:gd name="connsiteX60" fmla="*/ 601441 w 6230568"/>
              <a:gd name="connsiteY60" fmla="*/ 2840965 h 4239440"/>
              <a:gd name="connsiteX61" fmla="*/ 330700 w 6230568"/>
              <a:gd name="connsiteY61" fmla="*/ 2859320 h 4239440"/>
              <a:gd name="connsiteX62" fmla="*/ 534521 w 6230568"/>
              <a:gd name="connsiteY62" fmla="*/ 2720126 h 4239440"/>
              <a:gd name="connsiteX63" fmla="*/ 492839 w 6230568"/>
              <a:gd name="connsiteY63" fmla="*/ 2694505 h 4239440"/>
              <a:gd name="connsiteX64" fmla="*/ 416358 w 6230568"/>
              <a:gd name="connsiteY64" fmla="*/ 2677297 h 4239440"/>
              <a:gd name="connsiteX65" fmla="*/ 761285 w 6230568"/>
              <a:gd name="connsiteY65" fmla="*/ 2589726 h 4239440"/>
              <a:gd name="connsiteX66" fmla="*/ 664920 w 6230568"/>
              <a:gd name="connsiteY66" fmla="*/ 2466593 h 4239440"/>
              <a:gd name="connsiteX67" fmla="*/ 740253 w 6230568"/>
              <a:gd name="connsiteY67" fmla="*/ 2438677 h 4239440"/>
              <a:gd name="connsiteX68" fmla="*/ 650006 w 6230568"/>
              <a:gd name="connsiteY68" fmla="*/ 2435236 h 4239440"/>
              <a:gd name="connsiteX69" fmla="*/ 578879 w 6230568"/>
              <a:gd name="connsiteY69" fmla="*/ 2435618 h 4239440"/>
              <a:gd name="connsiteX70" fmla="*/ 451157 w 6230568"/>
              <a:gd name="connsiteY70" fmla="*/ 2404644 h 4239440"/>
              <a:gd name="connsiteX71" fmla="*/ 2216 w 6230568"/>
              <a:gd name="connsiteY71" fmla="*/ 2456650 h 4239440"/>
              <a:gd name="connsiteX72" fmla="*/ 97052 w 6230568"/>
              <a:gd name="connsiteY72" fmla="*/ 2383611 h 4239440"/>
              <a:gd name="connsiteX73" fmla="*/ 210626 w 6230568"/>
              <a:gd name="connsiteY73" fmla="*/ 2341930 h 4239440"/>
              <a:gd name="connsiteX74" fmla="*/ 57282 w 6230568"/>
              <a:gd name="connsiteY74" fmla="*/ 2319750 h 4239440"/>
              <a:gd name="connsiteX75" fmla="*/ 365499 w 6230568"/>
              <a:gd name="connsiteY75" fmla="*/ 2250153 h 4239440"/>
              <a:gd name="connsiteX76" fmla="*/ 290548 w 6230568"/>
              <a:gd name="connsiteY76" fmla="*/ 2187821 h 4239440"/>
              <a:gd name="connsiteX77" fmla="*/ 482896 w 6230568"/>
              <a:gd name="connsiteY77" fmla="*/ 1906755 h 4239440"/>
              <a:gd name="connsiteX78" fmla="*/ 867211 w 6230568"/>
              <a:gd name="connsiteY78" fmla="*/ 1747294 h 4239440"/>
              <a:gd name="connsiteX79" fmla="*/ 1063766 w 6230568"/>
              <a:gd name="connsiteY79" fmla="*/ 1734674 h 4239440"/>
              <a:gd name="connsiteX80" fmla="*/ 1008701 w 6230568"/>
              <a:gd name="connsiteY80" fmla="*/ 1683432 h 4239440"/>
              <a:gd name="connsiteX81" fmla="*/ 1152865 w 6230568"/>
              <a:gd name="connsiteY81" fmla="*/ 1394719 h 4239440"/>
              <a:gd name="connsiteX82" fmla="*/ 998376 w 6230568"/>
              <a:gd name="connsiteY82" fmla="*/ 1411927 h 4239440"/>
              <a:gd name="connsiteX83" fmla="*/ 206419 w 6230568"/>
              <a:gd name="connsiteY83" fmla="*/ 1424164 h 4239440"/>
              <a:gd name="connsiteX84" fmla="*/ 128027 w 6230568"/>
              <a:gd name="connsiteY84" fmla="*/ 1413074 h 4239440"/>
              <a:gd name="connsiteX85" fmla="*/ 672950 w 6230568"/>
              <a:gd name="connsiteY85" fmla="*/ 1268143 h 4239440"/>
              <a:gd name="connsiteX86" fmla="*/ 457658 w 6230568"/>
              <a:gd name="connsiteY86" fmla="*/ 1229138 h 4239440"/>
              <a:gd name="connsiteX87" fmla="*/ 407945 w 6230568"/>
              <a:gd name="connsiteY87" fmla="*/ 1213459 h 4239440"/>
              <a:gd name="connsiteX88" fmla="*/ 453451 w 6230568"/>
              <a:gd name="connsiteY88" fmla="*/ 1172924 h 4239440"/>
              <a:gd name="connsiteX89" fmla="*/ 568172 w 6230568"/>
              <a:gd name="connsiteY89" fmla="*/ 1132007 h 4239440"/>
              <a:gd name="connsiteX90" fmla="*/ 255367 w 6230568"/>
              <a:gd name="connsiteY90" fmla="*/ 1190898 h 4239440"/>
              <a:gd name="connsiteX91" fmla="*/ 277546 w 6230568"/>
              <a:gd name="connsiteY91" fmla="*/ 1128567 h 4239440"/>
              <a:gd name="connsiteX92" fmla="*/ 246572 w 6230568"/>
              <a:gd name="connsiteY92" fmla="*/ 1072353 h 4239440"/>
              <a:gd name="connsiteX93" fmla="*/ 422859 w 6230568"/>
              <a:gd name="connsiteY93" fmla="*/ 1000078 h 4239440"/>
              <a:gd name="connsiteX94" fmla="*/ 668362 w 6230568"/>
              <a:gd name="connsiteY94" fmla="*/ 858972 h 4239440"/>
              <a:gd name="connsiteX95" fmla="*/ 914629 w 6230568"/>
              <a:gd name="connsiteY95" fmla="*/ 768725 h 4239440"/>
              <a:gd name="connsiteX96" fmla="*/ 1117684 w 6230568"/>
              <a:gd name="connsiteY96" fmla="*/ 688420 h 4239440"/>
              <a:gd name="connsiteX97" fmla="*/ 928778 w 6230568"/>
              <a:gd name="connsiteY97" fmla="*/ 701040 h 4239440"/>
              <a:gd name="connsiteX98" fmla="*/ 1243877 w 6230568"/>
              <a:gd name="connsiteY98" fmla="*/ 574464 h 4239440"/>
              <a:gd name="connsiteX99" fmla="*/ 1291678 w 6230568"/>
              <a:gd name="connsiteY99" fmla="*/ 566434 h 4239440"/>
              <a:gd name="connsiteX100" fmla="*/ 1797596 w 6230568"/>
              <a:gd name="connsiteY100" fmla="*/ 476952 h 4239440"/>
              <a:gd name="connsiteX101" fmla="*/ 1895491 w 6230568"/>
              <a:gd name="connsiteY101" fmla="*/ 432593 h 4239440"/>
              <a:gd name="connsiteX102" fmla="*/ 1782682 w 6230568"/>
              <a:gd name="connsiteY102" fmla="*/ 423033 h 4239440"/>
              <a:gd name="connsiteX103" fmla="*/ 1406781 w 6230568"/>
              <a:gd name="connsiteY103" fmla="*/ 449419 h 4239440"/>
              <a:gd name="connsiteX104" fmla="*/ 1662226 w 6230568"/>
              <a:gd name="connsiteY104" fmla="*/ 393970 h 4239440"/>
              <a:gd name="connsiteX105" fmla="*/ 1383837 w 6230568"/>
              <a:gd name="connsiteY105" fmla="*/ 376762 h 4239440"/>
              <a:gd name="connsiteX106" fmla="*/ 1318063 w 6230568"/>
              <a:gd name="connsiteY106" fmla="*/ 333168 h 4239440"/>
              <a:gd name="connsiteX107" fmla="*/ 1365099 w 6230568"/>
              <a:gd name="connsiteY107" fmla="*/ 290722 h 4239440"/>
              <a:gd name="connsiteX108" fmla="*/ 1536798 w 6230568"/>
              <a:gd name="connsiteY108" fmla="*/ 244069 h 4239440"/>
              <a:gd name="connsiteX109" fmla="*/ 1711938 w 6230568"/>
              <a:gd name="connsiteY109" fmla="*/ 175619 h 4239440"/>
              <a:gd name="connsiteX110" fmla="*/ 2273687 w 6230568"/>
              <a:gd name="connsiteY110" fmla="*/ 78488 h 4239440"/>
              <a:gd name="connsiteX111" fmla="*/ 2646913 w 6230568"/>
              <a:gd name="connsiteY111" fmla="*/ 46749 h 4239440"/>
              <a:gd name="connsiteX112" fmla="*/ 3362388 w 6230568"/>
              <a:gd name="connsiteY112" fmla="*/ 861 h 4239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</a:cxnLst>
            <a:rect l="l" t="t" r="r" b="b"/>
            <a:pathLst>
              <a:path w="6230568" h="4239440">
                <a:moveTo>
                  <a:pt x="3362388" y="861"/>
                </a:moveTo>
                <a:cubicBezTo>
                  <a:pt x="3584946" y="-3346"/>
                  <a:pt x="3805210" y="8891"/>
                  <a:pt x="4026621" y="15392"/>
                </a:cubicBezTo>
                <a:cubicBezTo>
                  <a:pt x="4388374" y="26482"/>
                  <a:pt x="4752039" y="26099"/>
                  <a:pt x="5114556" y="34130"/>
                </a:cubicBezTo>
                <a:cubicBezTo>
                  <a:pt x="5340556" y="39101"/>
                  <a:pt x="5563879" y="57074"/>
                  <a:pt x="5776495" y="112905"/>
                </a:cubicBezTo>
                <a:cubicBezTo>
                  <a:pt x="5806322" y="120935"/>
                  <a:pt x="5839973" y="122465"/>
                  <a:pt x="5862918" y="141585"/>
                </a:cubicBezTo>
                <a:cubicBezTo>
                  <a:pt x="5888539" y="162999"/>
                  <a:pt x="5878214" y="194356"/>
                  <a:pt x="5840738" y="200475"/>
                </a:cubicBezTo>
                <a:cubicBezTo>
                  <a:pt x="5792938" y="208505"/>
                  <a:pt x="5743991" y="210800"/>
                  <a:pt x="5691219" y="216153"/>
                </a:cubicBezTo>
                <a:cubicBezTo>
                  <a:pt x="5711486" y="245598"/>
                  <a:pt x="5760434" y="223419"/>
                  <a:pt x="5773053" y="260130"/>
                </a:cubicBezTo>
                <a:cubicBezTo>
                  <a:pt x="5716458" y="285368"/>
                  <a:pt x="5648008" y="268925"/>
                  <a:pt x="5593324" y="293781"/>
                </a:cubicBezTo>
                <a:cubicBezTo>
                  <a:pt x="5594854" y="310989"/>
                  <a:pt x="5607090" y="312519"/>
                  <a:pt x="5617033" y="317108"/>
                </a:cubicBezTo>
                <a:cubicBezTo>
                  <a:pt x="5626976" y="321314"/>
                  <a:pt x="5651831" y="315196"/>
                  <a:pt x="5641124" y="339287"/>
                </a:cubicBezTo>
                <a:cubicBezTo>
                  <a:pt x="5527551" y="353818"/>
                  <a:pt x="5418949" y="403148"/>
                  <a:pt x="5299256" y="396265"/>
                </a:cubicBezTo>
                <a:cubicBezTo>
                  <a:pt x="5447247" y="409649"/>
                  <a:pt x="5572292" y="464333"/>
                  <a:pt x="5703073" y="500661"/>
                </a:cubicBezTo>
                <a:cubicBezTo>
                  <a:pt x="5697720" y="543490"/>
                  <a:pt x="5644949" y="526282"/>
                  <a:pt x="5629652" y="556874"/>
                </a:cubicBezTo>
                <a:cubicBezTo>
                  <a:pt x="5713398" y="578288"/>
                  <a:pt x="5793703" y="603527"/>
                  <a:pt x="5862918" y="645591"/>
                </a:cubicBezTo>
                <a:cubicBezTo>
                  <a:pt x="5925250" y="683449"/>
                  <a:pt x="5984521" y="725131"/>
                  <a:pt x="6052207" y="756106"/>
                </a:cubicBezTo>
                <a:cubicBezTo>
                  <a:pt x="6123334" y="788611"/>
                  <a:pt x="6166545" y="830293"/>
                  <a:pt x="6158515" y="901419"/>
                </a:cubicBezTo>
                <a:cubicBezTo>
                  <a:pt x="6155073" y="930482"/>
                  <a:pt x="6164251" y="954955"/>
                  <a:pt x="6195990" y="966427"/>
                </a:cubicBezTo>
                <a:cubicBezTo>
                  <a:pt x="6235378" y="980576"/>
                  <a:pt x="6231172" y="1001990"/>
                  <a:pt x="6229642" y="1034878"/>
                </a:cubicBezTo>
                <a:cubicBezTo>
                  <a:pt x="6227347" y="1074265"/>
                  <a:pt x="6207080" y="1089562"/>
                  <a:pt x="6171516" y="1102946"/>
                </a:cubicBezTo>
                <a:cubicBezTo>
                  <a:pt x="6120657" y="1121682"/>
                  <a:pt x="6120274" y="1150745"/>
                  <a:pt x="6133659" y="1185545"/>
                </a:cubicBezTo>
                <a:cubicBezTo>
                  <a:pt x="6140925" y="1204664"/>
                  <a:pt x="6152014" y="1219961"/>
                  <a:pt x="6168458" y="1234110"/>
                </a:cubicBezTo>
                <a:cubicBezTo>
                  <a:pt x="6225435" y="1283439"/>
                  <a:pt x="6225053" y="1284204"/>
                  <a:pt x="6169222" y="1342712"/>
                </a:cubicBezTo>
                <a:cubicBezTo>
                  <a:pt x="6154308" y="1358390"/>
                  <a:pt x="6138247" y="1368715"/>
                  <a:pt x="6145131" y="1393954"/>
                </a:cubicBezTo>
                <a:cubicBezTo>
                  <a:pt x="6168458" y="1477700"/>
                  <a:pt x="6165398" y="1477700"/>
                  <a:pt x="6071709" y="1505233"/>
                </a:cubicBezTo>
                <a:cubicBezTo>
                  <a:pt x="6050295" y="1511734"/>
                  <a:pt x="6021615" y="1505998"/>
                  <a:pt x="6009378" y="1530089"/>
                </a:cubicBezTo>
                <a:cubicBezTo>
                  <a:pt x="6017026" y="1547680"/>
                  <a:pt x="5999053" y="1972146"/>
                  <a:pt x="6015879" y="1979030"/>
                </a:cubicBezTo>
                <a:cubicBezTo>
                  <a:pt x="6147425" y="2032948"/>
                  <a:pt x="6163868" y="2096427"/>
                  <a:pt x="6061385" y="2196234"/>
                </a:cubicBezTo>
                <a:cubicBezTo>
                  <a:pt x="5992552" y="2263155"/>
                  <a:pt x="6000582" y="2372522"/>
                  <a:pt x="6029263" y="2440972"/>
                </a:cubicBezTo>
                <a:cubicBezTo>
                  <a:pt x="6137482" y="2471182"/>
                  <a:pt x="6113774" y="2551486"/>
                  <a:pt x="6135571" y="2621848"/>
                </a:cubicBezTo>
                <a:cubicBezTo>
                  <a:pt x="6151632" y="2674620"/>
                  <a:pt x="6088535" y="2667354"/>
                  <a:pt x="6091594" y="2691446"/>
                </a:cubicBezTo>
                <a:cubicBezTo>
                  <a:pt x="6131364" y="2720508"/>
                  <a:pt x="6184518" y="2729686"/>
                  <a:pt x="6215493" y="2769456"/>
                </a:cubicBezTo>
                <a:cubicBezTo>
                  <a:pt x="6159662" y="2798518"/>
                  <a:pt x="6131364" y="2839435"/>
                  <a:pt x="6100389" y="2880352"/>
                </a:cubicBezTo>
                <a:cubicBezTo>
                  <a:pt x="6050295" y="2946890"/>
                  <a:pt x="5982227" y="3003103"/>
                  <a:pt x="5909953" y="3053963"/>
                </a:cubicBezTo>
                <a:cubicBezTo>
                  <a:pt x="5873243" y="3408068"/>
                  <a:pt x="5754698" y="3779763"/>
                  <a:pt x="5741696" y="3798118"/>
                </a:cubicBezTo>
                <a:cubicBezTo>
                  <a:pt x="5688160" y="3792764"/>
                  <a:pt x="5584146" y="4006910"/>
                  <a:pt x="5493899" y="4026795"/>
                </a:cubicBezTo>
                <a:cubicBezTo>
                  <a:pt x="5399063" y="4048592"/>
                  <a:pt x="3988763" y="4249736"/>
                  <a:pt x="3773471" y="4239028"/>
                </a:cubicBezTo>
                <a:cubicBezTo>
                  <a:pt x="2603319" y="4182050"/>
                  <a:pt x="2569285" y="4103275"/>
                  <a:pt x="2569285" y="4103275"/>
                </a:cubicBezTo>
                <a:cubicBezTo>
                  <a:pt x="2569285" y="4103275"/>
                  <a:pt x="2635823" y="4083773"/>
                  <a:pt x="2693948" y="4061593"/>
                </a:cubicBezTo>
                <a:cubicBezTo>
                  <a:pt x="2658767" y="4062741"/>
                  <a:pt x="2623587" y="4063505"/>
                  <a:pt x="2588788" y="4062358"/>
                </a:cubicBezTo>
                <a:cubicBezTo>
                  <a:pt x="2319193" y="4054328"/>
                  <a:pt x="2565461" y="4039414"/>
                  <a:pt x="2300073" y="4008822"/>
                </a:cubicBezTo>
                <a:cubicBezTo>
                  <a:pt x="1852280" y="3957198"/>
                  <a:pt x="1919582" y="3943813"/>
                  <a:pt x="1508500" y="3798118"/>
                </a:cubicBezTo>
                <a:cubicBezTo>
                  <a:pt x="1472171" y="3785116"/>
                  <a:pt x="1217109" y="3706342"/>
                  <a:pt x="1061089" y="3697546"/>
                </a:cubicBezTo>
                <a:cubicBezTo>
                  <a:pt x="1019790" y="3695252"/>
                  <a:pt x="974667" y="3696017"/>
                  <a:pt x="939102" y="3648216"/>
                </a:cubicBezTo>
                <a:cubicBezTo>
                  <a:pt x="1048088" y="3649746"/>
                  <a:pt x="1141776" y="3649746"/>
                  <a:pt x="1243495" y="3624890"/>
                </a:cubicBezTo>
                <a:cubicBezTo>
                  <a:pt x="1189194" y="3590473"/>
                  <a:pt x="1126862" y="3619919"/>
                  <a:pt x="1083651" y="3595827"/>
                </a:cubicBezTo>
                <a:cubicBezTo>
                  <a:pt x="1043116" y="3573648"/>
                  <a:pt x="1007935" y="3570589"/>
                  <a:pt x="966636" y="3605770"/>
                </a:cubicBezTo>
                <a:cubicBezTo>
                  <a:pt x="945221" y="3624125"/>
                  <a:pt x="907363" y="3620683"/>
                  <a:pt x="885566" y="3609976"/>
                </a:cubicBezTo>
                <a:cubicBezTo>
                  <a:pt x="768933" y="3552233"/>
                  <a:pt x="771610" y="3552998"/>
                  <a:pt x="641976" y="3567912"/>
                </a:cubicBezTo>
                <a:cubicBezTo>
                  <a:pt x="559377" y="3577089"/>
                  <a:pt x="475248" y="3593533"/>
                  <a:pt x="399533" y="3583590"/>
                </a:cubicBezTo>
                <a:cubicBezTo>
                  <a:pt x="389973" y="3561793"/>
                  <a:pt x="398385" y="3551851"/>
                  <a:pt x="409093" y="3548792"/>
                </a:cubicBezTo>
                <a:cubicBezTo>
                  <a:pt x="583468" y="3501374"/>
                  <a:pt x="615972" y="3447073"/>
                  <a:pt x="792642" y="3417628"/>
                </a:cubicBezTo>
                <a:cubicBezTo>
                  <a:pt x="805644" y="3384359"/>
                  <a:pt x="741400" y="3378622"/>
                  <a:pt x="771610" y="3345736"/>
                </a:cubicBezTo>
                <a:cubicBezTo>
                  <a:pt x="826676" y="3320115"/>
                  <a:pt x="891302" y="3350325"/>
                  <a:pt x="945986" y="3317056"/>
                </a:cubicBezTo>
                <a:cubicBezTo>
                  <a:pt x="936426" y="3293347"/>
                  <a:pt x="890537" y="3310555"/>
                  <a:pt x="892449" y="3285316"/>
                </a:cubicBezTo>
                <a:cubicBezTo>
                  <a:pt x="894744" y="3256254"/>
                  <a:pt x="926866" y="3260843"/>
                  <a:pt x="949045" y="3262755"/>
                </a:cubicBezTo>
                <a:cubicBezTo>
                  <a:pt x="1056500" y="3272697"/>
                  <a:pt x="1149806" y="3218396"/>
                  <a:pt x="1252673" y="3200041"/>
                </a:cubicBezTo>
                <a:cubicBezTo>
                  <a:pt x="1142923" y="3154152"/>
                  <a:pt x="503164" y="3190863"/>
                  <a:pt x="388825" y="3176714"/>
                </a:cubicBezTo>
                <a:cubicBezTo>
                  <a:pt x="269133" y="3162183"/>
                  <a:pt x="78697" y="3123560"/>
                  <a:pt x="127644" y="3111323"/>
                </a:cubicBezTo>
                <a:cubicBezTo>
                  <a:pt x="183093" y="3097175"/>
                  <a:pt x="380795" y="2929300"/>
                  <a:pt x="437008" y="2921652"/>
                </a:cubicBezTo>
                <a:cubicBezTo>
                  <a:pt x="502399" y="2912857"/>
                  <a:pt x="515401" y="2901002"/>
                  <a:pt x="601441" y="2840965"/>
                </a:cubicBezTo>
                <a:cubicBezTo>
                  <a:pt x="658037" y="2801577"/>
                  <a:pt x="422477" y="2887235"/>
                  <a:pt x="330700" y="2859320"/>
                </a:cubicBezTo>
                <a:cubicBezTo>
                  <a:pt x="297049" y="2848995"/>
                  <a:pt x="534521" y="2740010"/>
                  <a:pt x="534521" y="2720126"/>
                </a:cubicBezTo>
                <a:cubicBezTo>
                  <a:pt x="534521" y="2699093"/>
                  <a:pt x="513106" y="2694505"/>
                  <a:pt x="492839" y="2694505"/>
                </a:cubicBezTo>
                <a:cubicBezTo>
                  <a:pt x="447715" y="2694505"/>
                  <a:pt x="461482" y="2676149"/>
                  <a:pt x="416358" y="2677297"/>
                </a:cubicBezTo>
                <a:cubicBezTo>
                  <a:pt x="548670" y="2624143"/>
                  <a:pt x="630504" y="2638292"/>
                  <a:pt x="761285" y="2589726"/>
                </a:cubicBezTo>
                <a:cubicBezTo>
                  <a:pt x="825147" y="2566017"/>
                  <a:pt x="599147" y="2487242"/>
                  <a:pt x="664920" y="2466593"/>
                </a:cubicBezTo>
                <a:cubicBezTo>
                  <a:pt x="689776" y="2458562"/>
                  <a:pt x="723045" y="2466975"/>
                  <a:pt x="740253" y="2438677"/>
                </a:cubicBezTo>
                <a:cubicBezTo>
                  <a:pt x="713103" y="2416116"/>
                  <a:pt x="677157" y="2426058"/>
                  <a:pt x="650006" y="2435236"/>
                </a:cubicBezTo>
                <a:cubicBezTo>
                  <a:pt x="580791" y="2458945"/>
                  <a:pt x="585763" y="2453209"/>
                  <a:pt x="578879" y="2435618"/>
                </a:cubicBezTo>
                <a:cubicBezTo>
                  <a:pt x="556318" y="2375581"/>
                  <a:pt x="500487" y="2394701"/>
                  <a:pt x="451157" y="2404644"/>
                </a:cubicBezTo>
                <a:cubicBezTo>
                  <a:pt x="302020" y="2434471"/>
                  <a:pt x="150971" y="2426058"/>
                  <a:pt x="2216" y="2456650"/>
                </a:cubicBezTo>
                <a:cubicBezTo>
                  <a:pt x="-13844" y="2460092"/>
                  <a:pt x="61489" y="2391642"/>
                  <a:pt x="97052" y="2383611"/>
                </a:cubicBezTo>
                <a:cubicBezTo>
                  <a:pt x="135675" y="2375199"/>
                  <a:pt x="183093" y="2381317"/>
                  <a:pt x="210626" y="2341930"/>
                </a:cubicBezTo>
                <a:cubicBezTo>
                  <a:pt x="161678" y="2331987"/>
                  <a:pt x="105848" y="2351107"/>
                  <a:pt x="57282" y="2319750"/>
                </a:cubicBezTo>
                <a:cubicBezTo>
                  <a:pt x="165120" y="2276539"/>
                  <a:pt x="272575" y="2278068"/>
                  <a:pt x="365499" y="2250153"/>
                </a:cubicBezTo>
                <a:cubicBezTo>
                  <a:pt x="373912" y="2198529"/>
                  <a:pt x="312727" y="2217266"/>
                  <a:pt x="290548" y="2187821"/>
                </a:cubicBezTo>
                <a:cubicBezTo>
                  <a:pt x="990345" y="2137344"/>
                  <a:pt x="599529" y="1988207"/>
                  <a:pt x="482896" y="1906755"/>
                </a:cubicBezTo>
                <a:cubicBezTo>
                  <a:pt x="443891" y="1879605"/>
                  <a:pt x="853827" y="1750735"/>
                  <a:pt x="867211" y="1747294"/>
                </a:cubicBezTo>
                <a:cubicBezTo>
                  <a:pt x="901245" y="1739263"/>
                  <a:pt x="1036233" y="1744999"/>
                  <a:pt x="1063766" y="1734674"/>
                </a:cubicBezTo>
                <a:cubicBezTo>
                  <a:pt x="1098947" y="1721673"/>
                  <a:pt x="982696" y="1699111"/>
                  <a:pt x="1008701" y="1683432"/>
                </a:cubicBezTo>
                <a:cubicBezTo>
                  <a:pt x="1191107" y="1572918"/>
                  <a:pt x="1204107" y="1406573"/>
                  <a:pt x="1152865" y="1394719"/>
                </a:cubicBezTo>
                <a:cubicBezTo>
                  <a:pt x="1099712" y="1382482"/>
                  <a:pt x="1047706" y="1392042"/>
                  <a:pt x="998376" y="1411927"/>
                </a:cubicBezTo>
                <a:cubicBezTo>
                  <a:pt x="918070" y="1444431"/>
                  <a:pt x="362057" y="1398160"/>
                  <a:pt x="206419" y="1424164"/>
                </a:cubicBezTo>
                <a:cubicBezTo>
                  <a:pt x="182710" y="1427988"/>
                  <a:pt x="150589" y="1445196"/>
                  <a:pt x="128027" y="1413074"/>
                </a:cubicBezTo>
                <a:cubicBezTo>
                  <a:pt x="288254" y="1309060"/>
                  <a:pt x="493986" y="1338888"/>
                  <a:pt x="672950" y="1268143"/>
                </a:cubicBezTo>
                <a:cubicBezTo>
                  <a:pt x="602588" y="1219578"/>
                  <a:pt x="531079" y="1221873"/>
                  <a:pt x="457658" y="1229138"/>
                </a:cubicBezTo>
                <a:cubicBezTo>
                  <a:pt x="438538" y="1231050"/>
                  <a:pt x="412534" y="1233727"/>
                  <a:pt x="407945" y="1213459"/>
                </a:cubicBezTo>
                <a:cubicBezTo>
                  <a:pt x="402209" y="1187838"/>
                  <a:pt x="433184" y="1183250"/>
                  <a:pt x="453451" y="1172924"/>
                </a:cubicBezTo>
                <a:cubicBezTo>
                  <a:pt x="484426" y="1156863"/>
                  <a:pt x="530314" y="1175984"/>
                  <a:pt x="568172" y="1132007"/>
                </a:cubicBezTo>
                <a:cubicBezTo>
                  <a:pt x="453451" y="1142333"/>
                  <a:pt x="356704" y="1160305"/>
                  <a:pt x="255367" y="1190898"/>
                </a:cubicBezTo>
                <a:cubicBezTo>
                  <a:pt x="264162" y="1163747"/>
                  <a:pt x="294754" y="1151128"/>
                  <a:pt x="277546" y="1128567"/>
                </a:cubicBezTo>
                <a:cubicBezTo>
                  <a:pt x="264545" y="1111740"/>
                  <a:pt x="227452" y="1103709"/>
                  <a:pt x="246572" y="1072353"/>
                </a:cubicBezTo>
                <a:cubicBezTo>
                  <a:pt x="300490" y="1039083"/>
                  <a:pt x="376971" y="1047879"/>
                  <a:pt x="422859" y="1000078"/>
                </a:cubicBezTo>
                <a:cubicBezTo>
                  <a:pt x="487868" y="932012"/>
                  <a:pt x="588822" y="908684"/>
                  <a:pt x="668362" y="858972"/>
                </a:cubicBezTo>
                <a:cubicBezTo>
                  <a:pt x="694747" y="842911"/>
                  <a:pt x="867976" y="786699"/>
                  <a:pt x="914629" y="768725"/>
                </a:cubicBezTo>
                <a:cubicBezTo>
                  <a:pt x="979637" y="743486"/>
                  <a:pt x="1053823" y="734691"/>
                  <a:pt x="1117684" y="688420"/>
                </a:cubicBezTo>
                <a:cubicBezTo>
                  <a:pt x="1054970" y="678860"/>
                  <a:pt x="1004112" y="722072"/>
                  <a:pt x="928778" y="701040"/>
                </a:cubicBezTo>
                <a:cubicBezTo>
                  <a:pt x="1048088" y="656299"/>
                  <a:pt x="1157454" y="636031"/>
                  <a:pt x="1243877" y="574464"/>
                </a:cubicBezTo>
                <a:cubicBezTo>
                  <a:pt x="1254585" y="566816"/>
                  <a:pt x="1275617" y="569111"/>
                  <a:pt x="1291678" y="566434"/>
                </a:cubicBezTo>
                <a:cubicBezTo>
                  <a:pt x="1460699" y="539283"/>
                  <a:pt x="1630486" y="516339"/>
                  <a:pt x="1797596" y="476952"/>
                </a:cubicBezTo>
                <a:cubicBezTo>
                  <a:pt x="1835454" y="467774"/>
                  <a:pt x="1902374" y="465480"/>
                  <a:pt x="1895491" y="432593"/>
                </a:cubicBezTo>
                <a:cubicBezTo>
                  <a:pt x="1885166" y="383263"/>
                  <a:pt x="1822835" y="418444"/>
                  <a:pt x="1782682" y="423033"/>
                </a:cubicBezTo>
                <a:cubicBezTo>
                  <a:pt x="1658019" y="437947"/>
                  <a:pt x="1533356" y="463950"/>
                  <a:pt x="1406781" y="449419"/>
                </a:cubicBezTo>
                <a:cubicBezTo>
                  <a:pt x="1492056" y="431064"/>
                  <a:pt x="1576950" y="412326"/>
                  <a:pt x="1662226" y="393970"/>
                </a:cubicBezTo>
                <a:cubicBezTo>
                  <a:pt x="1564330" y="400471"/>
                  <a:pt x="1479055" y="357642"/>
                  <a:pt x="1383837" y="376762"/>
                </a:cubicBezTo>
                <a:cubicBezTo>
                  <a:pt x="1353244" y="382881"/>
                  <a:pt x="1321123" y="363378"/>
                  <a:pt x="1318063" y="333168"/>
                </a:cubicBezTo>
                <a:cubicBezTo>
                  <a:pt x="1314622" y="309077"/>
                  <a:pt x="1343302" y="298370"/>
                  <a:pt x="1365099" y="290722"/>
                </a:cubicBezTo>
                <a:cubicBezTo>
                  <a:pt x="1420930" y="271219"/>
                  <a:pt x="1465288" y="213477"/>
                  <a:pt x="1536798" y="244069"/>
                </a:cubicBezTo>
                <a:cubicBezTo>
                  <a:pt x="1581921" y="195886"/>
                  <a:pt x="1653813" y="188238"/>
                  <a:pt x="1711938" y="175619"/>
                </a:cubicBezTo>
                <a:cubicBezTo>
                  <a:pt x="1897403" y="135849"/>
                  <a:pt x="2085546" y="104874"/>
                  <a:pt x="2273687" y="78488"/>
                </a:cubicBezTo>
                <a:cubicBezTo>
                  <a:pt x="2397204" y="61280"/>
                  <a:pt x="2524544" y="68546"/>
                  <a:pt x="2646913" y="46749"/>
                </a:cubicBezTo>
                <a:cubicBezTo>
                  <a:pt x="2886297" y="4302"/>
                  <a:pt x="3124151" y="5450"/>
                  <a:pt x="3362388" y="861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0895728-BF27-0BE2-8538-80E16208E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258" y="1644592"/>
            <a:ext cx="3733800" cy="4024310"/>
          </a:xfrm>
        </p:spPr>
        <p:txBody>
          <a:bodyPr>
            <a:normAutofit/>
          </a:bodyPr>
          <a:lstStyle/>
          <a:p>
            <a:r>
              <a:rPr lang="es-ES" dirty="0"/>
              <a:t>Datos iniciales para construir del modelo semántico</a:t>
            </a:r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178CD0F7-9E68-3E06-3178-39A0A50557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252692"/>
              </p:ext>
            </p:extLst>
          </p:nvPr>
        </p:nvGraphicFramePr>
        <p:xfrm>
          <a:off x="4702547" y="609600"/>
          <a:ext cx="7184653" cy="50593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617E78A5-2666-6B3C-57D4-B0EDB8D96FF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673" y="6152292"/>
            <a:ext cx="1570616" cy="556259"/>
          </a:xfrm>
          <a:prstGeom prst="rect">
            <a:avLst/>
          </a:prstGeom>
        </p:spPr>
      </p:pic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211CFF1E-C149-C806-D076-A31AD82E264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6" y="439659"/>
            <a:ext cx="2644549" cy="90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329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98FC55-B233-3BE9-D357-C6E0C55B2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499" y="588790"/>
            <a:ext cx="3374136" cy="5567891"/>
          </a:xfrm>
        </p:spPr>
        <p:txBody>
          <a:bodyPr>
            <a:normAutofit/>
          </a:bodyPr>
          <a:lstStyle/>
          <a:p>
            <a:r>
              <a:rPr lang="es-ES" sz="3600"/>
              <a:t>Desarrollo e implementación del Modelo Semántico en Power BI</a:t>
            </a:r>
            <a:endParaRPr lang="es-PE" sz="3600" dirty="0"/>
          </a:p>
        </p:txBody>
      </p:sp>
      <p:graphicFrame>
        <p:nvGraphicFramePr>
          <p:cNvPr id="5" name="Marcador de contenido 2">
            <a:extLst>
              <a:ext uri="{FF2B5EF4-FFF2-40B4-BE49-F238E27FC236}">
                <a16:creationId xmlns:a16="http://schemas.microsoft.com/office/drawing/2014/main" id="{D71D814A-C722-DE35-B1B2-DA162A18873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5982740"/>
              </p:ext>
            </p:extLst>
          </p:nvPr>
        </p:nvGraphicFramePr>
        <p:xfrm>
          <a:off x="3689873" y="0"/>
          <a:ext cx="8298628" cy="6857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Imagen 2" descr="Logotipo&#10;&#10;Descripción generada automáticamente">
            <a:extLst>
              <a:ext uri="{FF2B5EF4-FFF2-40B4-BE49-F238E27FC236}">
                <a16:creationId xmlns:a16="http://schemas.microsoft.com/office/drawing/2014/main" id="{44943259-2F3B-E526-248C-E4A92886FB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673" y="6152292"/>
            <a:ext cx="1570616" cy="556259"/>
          </a:xfrm>
          <a:prstGeom prst="rect">
            <a:avLst/>
          </a:prstGeom>
        </p:spPr>
      </p:pic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1C046D06-9F13-54CA-DF53-06C8C1687E2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22" y="407386"/>
            <a:ext cx="2644549" cy="90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2916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166</Words>
  <Application>Microsoft Office PowerPoint</Application>
  <PresentationFormat>Panorámica</PresentationFormat>
  <Paragraphs>15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Tema de Office</vt:lpstr>
      <vt:lpstr>Modelos Semánticos en Power BI para analizar los datos</vt:lpstr>
      <vt:lpstr>Datos iniciales para construir del modelo semántico</vt:lpstr>
      <vt:lpstr>Desarrollo e implementación del Modelo Semántico en Power BI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Salomón Ccance</dc:creator>
  <cp:lastModifiedBy>Salomón Ccance</cp:lastModifiedBy>
  <cp:revision>1</cp:revision>
  <dcterms:created xsi:type="dcterms:W3CDTF">2024-09-11T11:46:38Z</dcterms:created>
  <dcterms:modified xsi:type="dcterms:W3CDTF">2024-09-12T00:44:11Z</dcterms:modified>
</cp:coreProperties>
</file>