
<file path=[Content_Types].xml><?xml version="1.0" encoding="utf-8"?>
<Types xmlns="http://schemas.openxmlformats.org/package/2006/content-types"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webextensions/taskpanes.xml" ContentType="application/vnd.ms-office.webextensiontaskpanes+xml"/>
  <Override PartName="/ppt/webextensions/webextension1.xml" ContentType="application/vnd.ms-office.webextension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thumbnail" Target="docProps/thumbnail.jpeg"/><Relationship Id="rId2" Type="http://schemas.openxmlformats.org/officeDocument/2006/relationships/officeDocument" Target="ppt/presentation.xml"/><Relationship Id="rId1" Type="http://schemas.microsoft.com/office/2011/relationships/webextensiontaskpanes" Target="ppt/webextensions/taskpanes.xml"/><Relationship Id="rId5" Type="http://schemas.openxmlformats.org/officeDocument/2006/relationships/extended-properties" Target="docProps/app.xml"/><Relationship Id="rId4" Type="http://schemas.openxmlformats.org/package/2006/relationships/metadata/core-properties" Target="docProps/core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</p:sldIdLst>
  <p:sldSz cx="12192000" cy="6858000"/>
  <p:notesSz cx="6858000" cy="9144000"/>
  <p:defaultTextStyle>
    <a:defPPr>
      <a:defRPr lang="es-P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30BCAB6-67A5-4841-95AB-E94323FCDFD3}" v="3" dt="2024-08-30T07:22:50.27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4660"/>
  </p:normalViewPr>
  <p:slideViewPr>
    <p:cSldViewPr snapToGrid="0">
      <p:cViewPr varScale="1">
        <p:scale>
          <a:sx n="71" d="100"/>
          <a:sy n="71" d="100"/>
        </p:scale>
        <p:origin x="336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alomón Ccance" userId="6ecf60f8-9807-441d-a91d-7df2d2fb6532" providerId="ADAL" clId="{730BCAB6-67A5-4841-95AB-E94323FCDFD3}"/>
    <pc:docChg chg="undo custSel addSld delSld modSld">
      <pc:chgData name="Salomón Ccance" userId="6ecf60f8-9807-441d-a91d-7df2d2fb6532" providerId="ADAL" clId="{730BCAB6-67A5-4841-95AB-E94323FCDFD3}" dt="2024-08-30T07:23:57.368" v="61" actId="47"/>
      <pc:docMkLst>
        <pc:docMk/>
      </pc:docMkLst>
      <pc:sldChg chg="modSp mod">
        <pc:chgData name="Salomón Ccance" userId="6ecf60f8-9807-441d-a91d-7df2d2fb6532" providerId="ADAL" clId="{730BCAB6-67A5-4841-95AB-E94323FCDFD3}" dt="2024-08-30T06:16:37.570" v="53" actId="6549"/>
        <pc:sldMkLst>
          <pc:docMk/>
          <pc:sldMk cId="3411361079" sldId="257"/>
        </pc:sldMkLst>
        <pc:spChg chg="mod">
          <ac:chgData name="Salomón Ccance" userId="6ecf60f8-9807-441d-a91d-7df2d2fb6532" providerId="ADAL" clId="{730BCAB6-67A5-4841-95AB-E94323FCDFD3}" dt="2024-08-30T06:16:37.570" v="53" actId="6549"/>
          <ac:spMkLst>
            <pc:docMk/>
            <pc:sldMk cId="3411361079" sldId="257"/>
            <ac:spMk id="2" creationId="{2EE751C8-48CA-2883-C71A-30464EBB0280}"/>
          </ac:spMkLst>
        </pc:spChg>
      </pc:sldChg>
      <pc:sldChg chg="modSp mod">
        <pc:chgData name="Salomón Ccance" userId="6ecf60f8-9807-441d-a91d-7df2d2fb6532" providerId="ADAL" clId="{730BCAB6-67A5-4841-95AB-E94323FCDFD3}" dt="2024-08-30T06:16:22.509" v="24" actId="113"/>
        <pc:sldMkLst>
          <pc:docMk/>
          <pc:sldMk cId="1796185252" sldId="259"/>
        </pc:sldMkLst>
        <pc:spChg chg="mod">
          <ac:chgData name="Salomón Ccance" userId="6ecf60f8-9807-441d-a91d-7df2d2fb6532" providerId="ADAL" clId="{730BCAB6-67A5-4841-95AB-E94323FCDFD3}" dt="2024-08-30T06:16:22.509" v="24" actId="113"/>
          <ac:spMkLst>
            <pc:docMk/>
            <pc:sldMk cId="1796185252" sldId="259"/>
            <ac:spMk id="2" creationId="{2EE751C8-48CA-2883-C71A-30464EBB0280}"/>
          </ac:spMkLst>
        </pc:spChg>
      </pc:sldChg>
      <pc:sldChg chg="addSp delSp modSp new del mod setBg">
        <pc:chgData name="Salomón Ccance" userId="6ecf60f8-9807-441d-a91d-7df2d2fb6532" providerId="ADAL" clId="{730BCAB6-67A5-4841-95AB-E94323FCDFD3}" dt="2024-08-30T07:23:57.368" v="61" actId="47"/>
        <pc:sldMkLst>
          <pc:docMk/>
          <pc:sldMk cId="4089035226" sldId="260"/>
        </pc:sldMkLst>
        <pc:spChg chg="add del">
          <ac:chgData name="Salomón Ccance" userId="6ecf60f8-9807-441d-a91d-7df2d2fb6532" providerId="ADAL" clId="{730BCAB6-67A5-4841-95AB-E94323FCDFD3}" dt="2024-08-30T07:23:02.723" v="60" actId="26606"/>
          <ac:spMkLst>
            <pc:docMk/>
            <pc:sldMk cId="4089035226" sldId="260"/>
            <ac:spMk id="2" creationId="{2FF1378C-2E6C-ACC1-1FCE-901A0C294D0B}"/>
          </ac:spMkLst>
        </pc:spChg>
        <pc:spChg chg="del">
          <ac:chgData name="Salomón Ccance" userId="6ecf60f8-9807-441d-a91d-7df2d2fb6532" providerId="ADAL" clId="{730BCAB6-67A5-4841-95AB-E94323FCDFD3}" dt="2024-08-30T07:22:40.414" v="55"/>
          <ac:spMkLst>
            <pc:docMk/>
            <pc:sldMk cId="4089035226" sldId="260"/>
            <ac:spMk id="3" creationId="{8A031F62-534A-F18D-B790-E2C6C68986D3}"/>
          </ac:spMkLst>
        </pc:spChg>
        <pc:spChg chg="add del">
          <ac:chgData name="Salomón Ccance" userId="6ecf60f8-9807-441d-a91d-7df2d2fb6532" providerId="ADAL" clId="{730BCAB6-67A5-4841-95AB-E94323FCDFD3}" dt="2024-08-30T07:23:02.721" v="59" actId="26606"/>
          <ac:spMkLst>
            <pc:docMk/>
            <pc:sldMk cId="4089035226" sldId="260"/>
            <ac:spMk id="1031" creationId="{AB8C311F-7253-4AED-9701-7FC0708C41C7}"/>
          </ac:spMkLst>
        </pc:spChg>
        <pc:spChg chg="add del">
          <ac:chgData name="Salomón Ccance" userId="6ecf60f8-9807-441d-a91d-7df2d2fb6532" providerId="ADAL" clId="{730BCAB6-67A5-4841-95AB-E94323FCDFD3}" dt="2024-08-30T07:23:02.721" v="59" actId="26606"/>
          <ac:spMkLst>
            <pc:docMk/>
            <pc:sldMk cId="4089035226" sldId="260"/>
            <ac:spMk id="1033" creationId="{E2384209-CB15-4CDF-9D31-C44FD9A3F20D}"/>
          </ac:spMkLst>
        </pc:spChg>
        <pc:spChg chg="add del">
          <ac:chgData name="Salomón Ccance" userId="6ecf60f8-9807-441d-a91d-7df2d2fb6532" providerId="ADAL" clId="{730BCAB6-67A5-4841-95AB-E94323FCDFD3}" dt="2024-08-30T07:23:02.721" v="59" actId="26606"/>
          <ac:spMkLst>
            <pc:docMk/>
            <pc:sldMk cId="4089035226" sldId="260"/>
            <ac:spMk id="1035" creationId="{2633B3B5-CC90-43F0-8714-D31D1F3F0209}"/>
          </ac:spMkLst>
        </pc:spChg>
        <pc:spChg chg="add del">
          <ac:chgData name="Salomón Ccance" userId="6ecf60f8-9807-441d-a91d-7df2d2fb6532" providerId="ADAL" clId="{730BCAB6-67A5-4841-95AB-E94323FCDFD3}" dt="2024-08-30T07:23:02.721" v="59" actId="26606"/>
          <ac:spMkLst>
            <pc:docMk/>
            <pc:sldMk cId="4089035226" sldId="260"/>
            <ac:spMk id="1037" creationId="{A8D57A06-A426-446D-B02C-A2DC6B62E45E}"/>
          </ac:spMkLst>
        </pc:spChg>
        <pc:picChg chg="add mod">
          <ac:chgData name="Salomón Ccance" userId="6ecf60f8-9807-441d-a91d-7df2d2fb6532" providerId="ADAL" clId="{730BCAB6-67A5-4841-95AB-E94323FCDFD3}" dt="2024-08-30T07:23:02.723" v="60" actId="26606"/>
          <ac:picMkLst>
            <pc:docMk/>
            <pc:sldMk cId="4089035226" sldId="260"/>
            <ac:picMk id="1026" creationId="{08E6B860-756D-B14B-EF4D-999FC42D4A9C}"/>
          </ac:picMkLst>
        </pc:picChg>
      </pc:sldChg>
    </pc:docChg>
  </pc:docChgLst>
</pc:chgInfo>
</file>

<file path=ppt/diagrams/_rels/data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svg"/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image" Target="../media/image7.svg"/><Relationship Id="rId1" Type="http://schemas.openxmlformats.org/officeDocument/2006/relationships/image" Target="../media/image6.png"/><Relationship Id="rId6" Type="http://schemas.openxmlformats.org/officeDocument/2006/relationships/image" Target="../media/image11.svg"/><Relationship Id="rId5" Type="http://schemas.openxmlformats.org/officeDocument/2006/relationships/image" Target="../media/image10.png"/><Relationship Id="rId4" Type="http://schemas.openxmlformats.org/officeDocument/2006/relationships/image" Target="../media/image9.svg"/></Relationships>
</file>

<file path=ppt/diagrams/_rels/drawing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svg"/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image" Target="../media/image7.svg"/><Relationship Id="rId1" Type="http://schemas.openxmlformats.org/officeDocument/2006/relationships/image" Target="../media/image6.png"/><Relationship Id="rId6" Type="http://schemas.openxmlformats.org/officeDocument/2006/relationships/image" Target="../media/image11.svg"/><Relationship Id="rId5" Type="http://schemas.openxmlformats.org/officeDocument/2006/relationships/image" Target="../media/image10.png"/><Relationship Id="rId4" Type="http://schemas.openxmlformats.org/officeDocument/2006/relationships/image" Target="../media/image9.sv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18/5/colors/Iconchunking_neutralbg_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bg1">
        <a:lumMod val="9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15D6D75-CFD6-48E3-9465-3867352CC767}" type="doc">
      <dgm:prSet loTypeId="urn:microsoft.com/office/officeart/2018/2/layout/IconVerticalSolidList" loCatId="icon" qsTypeId="urn:microsoft.com/office/officeart/2005/8/quickstyle/simple1" qsCatId="simple" csTypeId="urn:microsoft.com/office/officeart/2018/5/colors/Iconchunking_neutralbg_colorful1" csCatId="colorful" phldr="1"/>
      <dgm:spPr/>
      <dgm:t>
        <a:bodyPr/>
        <a:lstStyle/>
        <a:p>
          <a:endParaRPr lang="en-US"/>
        </a:p>
      </dgm:t>
    </dgm:pt>
    <dgm:pt modelId="{A153E38F-A5B7-4AB1-A4AF-97B80622574D}">
      <dgm:prSet/>
      <dgm:spPr/>
      <dgm:t>
        <a:bodyPr/>
        <a:lstStyle/>
        <a:p>
          <a:pPr>
            <a:lnSpc>
              <a:spcPct val="100000"/>
            </a:lnSpc>
          </a:pPr>
          <a:r>
            <a:rPr lang="es-ES" dirty="0"/>
            <a:t>Crear el modelo semántico con la recopilación de datos identificados</a:t>
          </a:r>
          <a:endParaRPr lang="en-US" dirty="0"/>
        </a:p>
      </dgm:t>
    </dgm:pt>
    <dgm:pt modelId="{E661B902-6C42-489B-A414-28A338F7A573}" type="parTrans" cxnId="{70D70FFE-EB1D-4841-A19C-38D0B25A62D5}">
      <dgm:prSet/>
      <dgm:spPr/>
      <dgm:t>
        <a:bodyPr/>
        <a:lstStyle/>
        <a:p>
          <a:endParaRPr lang="en-US"/>
        </a:p>
      </dgm:t>
    </dgm:pt>
    <dgm:pt modelId="{9731CEB5-B527-4C2F-B738-070F4250B248}" type="sibTrans" cxnId="{70D70FFE-EB1D-4841-A19C-38D0B25A62D5}">
      <dgm:prSet/>
      <dgm:spPr/>
      <dgm:t>
        <a:bodyPr/>
        <a:lstStyle/>
        <a:p>
          <a:endParaRPr lang="en-US"/>
        </a:p>
      </dgm:t>
    </dgm:pt>
    <dgm:pt modelId="{129ECCA1-C995-4BBA-8AC0-05FAA8548E97}">
      <dgm:prSet/>
      <dgm:spPr/>
      <dgm:t>
        <a:bodyPr/>
        <a:lstStyle/>
        <a:p>
          <a:pPr>
            <a:lnSpc>
              <a:spcPct val="100000"/>
            </a:lnSpc>
          </a:pPr>
          <a:r>
            <a:rPr lang="es-ES" dirty="0"/>
            <a:t>Diseñar el análisis de los datos con indicadores y KPI utilizando objetos visuales</a:t>
          </a:r>
          <a:endParaRPr lang="en-US" dirty="0"/>
        </a:p>
      </dgm:t>
    </dgm:pt>
    <dgm:pt modelId="{FF54437F-F1E8-4E60-8EBB-9CA24B50980C}" type="parTrans" cxnId="{D2580B3E-FF78-4C17-BE6C-A1E8F188D58B}">
      <dgm:prSet/>
      <dgm:spPr/>
      <dgm:t>
        <a:bodyPr/>
        <a:lstStyle/>
        <a:p>
          <a:endParaRPr lang="en-US"/>
        </a:p>
      </dgm:t>
    </dgm:pt>
    <dgm:pt modelId="{D94ABDCA-837D-4E83-A11B-0A1A7BEC4F92}" type="sibTrans" cxnId="{D2580B3E-FF78-4C17-BE6C-A1E8F188D58B}">
      <dgm:prSet/>
      <dgm:spPr/>
      <dgm:t>
        <a:bodyPr/>
        <a:lstStyle/>
        <a:p>
          <a:endParaRPr lang="en-US"/>
        </a:p>
      </dgm:t>
    </dgm:pt>
    <dgm:pt modelId="{B6260587-8D24-4F29-AC37-5AA7CB4E634D}">
      <dgm:prSet/>
      <dgm:spPr/>
      <dgm:t>
        <a:bodyPr/>
        <a:lstStyle/>
        <a:p>
          <a:pPr>
            <a:lnSpc>
              <a:spcPct val="100000"/>
            </a:lnSpc>
          </a:pPr>
          <a:r>
            <a:rPr lang="es-ES"/>
            <a:t>Utilizar funciones DAX avanzadas para crear los informes de alto impacto</a:t>
          </a:r>
          <a:endParaRPr lang="en-US"/>
        </a:p>
      </dgm:t>
    </dgm:pt>
    <dgm:pt modelId="{E2BCDFD4-56E3-40FB-AB0D-B0909F94730D}" type="parTrans" cxnId="{0F9D1B66-8D4F-42D2-AD7C-6065D711AC61}">
      <dgm:prSet/>
      <dgm:spPr/>
      <dgm:t>
        <a:bodyPr/>
        <a:lstStyle/>
        <a:p>
          <a:endParaRPr lang="en-US"/>
        </a:p>
      </dgm:t>
    </dgm:pt>
    <dgm:pt modelId="{3384F12D-DAA8-46ED-AB47-0EE6DEE66BFC}" type="sibTrans" cxnId="{0F9D1B66-8D4F-42D2-AD7C-6065D711AC61}">
      <dgm:prSet/>
      <dgm:spPr/>
      <dgm:t>
        <a:bodyPr/>
        <a:lstStyle/>
        <a:p>
          <a:endParaRPr lang="en-US"/>
        </a:p>
      </dgm:t>
    </dgm:pt>
    <dgm:pt modelId="{B9DFBA6D-DF40-44AD-A7C5-3740C9CFADC3}">
      <dgm:prSet/>
      <dgm:spPr/>
      <dgm:t>
        <a:bodyPr/>
        <a:lstStyle/>
        <a:p>
          <a:pPr>
            <a:lnSpc>
              <a:spcPct val="100000"/>
            </a:lnSpc>
          </a:pPr>
          <a:r>
            <a:rPr lang="es-ES"/>
            <a:t>Implementar los dashboard y aplicaciones con seguridad y acceso en Power BI Service</a:t>
          </a:r>
          <a:endParaRPr lang="en-US"/>
        </a:p>
      </dgm:t>
    </dgm:pt>
    <dgm:pt modelId="{AE84D245-E2A9-4E03-84FF-C73611421301}" type="parTrans" cxnId="{AD1DEE6E-9BC9-4E7F-9A04-38118A1885AB}">
      <dgm:prSet/>
      <dgm:spPr/>
      <dgm:t>
        <a:bodyPr/>
        <a:lstStyle/>
        <a:p>
          <a:endParaRPr lang="en-US"/>
        </a:p>
      </dgm:t>
    </dgm:pt>
    <dgm:pt modelId="{2795926C-C0A7-4178-B8EA-2950DA780BEE}" type="sibTrans" cxnId="{AD1DEE6E-9BC9-4E7F-9A04-38118A1885AB}">
      <dgm:prSet/>
      <dgm:spPr/>
      <dgm:t>
        <a:bodyPr/>
        <a:lstStyle/>
        <a:p>
          <a:endParaRPr lang="en-US"/>
        </a:p>
      </dgm:t>
    </dgm:pt>
    <dgm:pt modelId="{39C59FCE-2576-43CA-834B-14934D41798C}" type="pres">
      <dgm:prSet presAssocID="{D15D6D75-CFD6-48E3-9465-3867352CC767}" presName="root" presStyleCnt="0">
        <dgm:presLayoutVars>
          <dgm:dir/>
          <dgm:resizeHandles val="exact"/>
        </dgm:presLayoutVars>
      </dgm:prSet>
      <dgm:spPr/>
    </dgm:pt>
    <dgm:pt modelId="{EE8C0726-5240-4428-B362-3515BB75E490}" type="pres">
      <dgm:prSet presAssocID="{A153E38F-A5B7-4AB1-A4AF-97B80622574D}" presName="compNode" presStyleCnt="0"/>
      <dgm:spPr/>
    </dgm:pt>
    <dgm:pt modelId="{36AA0CD6-DB74-4918-A8AA-0BA54B7B022A}" type="pres">
      <dgm:prSet presAssocID="{A153E38F-A5B7-4AB1-A4AF-97B80622574D}" presName="bgRect" presStyleLbl="bgShp" presStyleIdx="0" presStyleCnt="4"/>
      <dgm:spPr/>
    </dgm:pt>
    <dgm:pt modelId="{3A8B1DF2-140A-4DA9-AB88-C7B3076F20ED}" type="pres">
      <dgm:prSet presAssocID="{A153E38F-A5B7-4AB1-A4AF-97B80622574D}" presName="iconRect" presStyleLbl="node1" presStyleIdx="0" presStyleCnt="4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Database"/>
        </a:ext>
      </dgm:extLst>
    </dgm:pt>
    <dgm:pt modelId="{FEB956CA-0730-4A07-B28F-98509A019163}" type="pres">
      <dgm:prSet presAssocID="{A153E38F-A5B7-4AB1-A4AF-97B80622574D}" presName="spaceRect" presStyleCnt="0"/>
      <dgm:spPr/>
    </dgm:pt>
    <dgm:pt modelId="{4A2DA024-AEC8-4FA8-ABDE-0C9110D04AFF}" type="pres">
      <dgm:prSet presAssocID="{A153E38F-A5B7-4AB1-A4AF-97B80622574D}" presName="parTx" presStyleLbl="revTx" presStyleIdx="0" presStyleCnt="4">
        <dgm:presLayoutVars>
          <dgm:chMax val="0"/>
          <dgm:chPref val="0"/>
        </dgm:presLayoutVars>
      </dgm:prSet>
      <dgm:spPr/>
    </dgm:pt>
    <dgm:pt modelId="{48C38EF8-249D-4E6A-9D1E-D9496142F49A}" type="pres">
      <dgm:prSet presAssocID="{9731CEB5-B527-4C2F-B738-070F4250B248}" presName="sibTrans" presStyleCnt="0"/>
      <dgm:spPr/>
    </dgm:pt>
    <dgm:pt modelId="{8E9C2AEA-08CD-4B69-87EC-DE6672D2E6F1}" type="pres">
      <dgm:prSet presAssocID="{129ECCA1-C995-4BBA-8AC0-05FAA8548E97}" presName="compNode" presStyleCnt="0"/>
      <dgm:spPr/>
    </dgm:pt>
    <dgm:pt modelId="{956B317A-B387-466E-95B6-3337B0A679AF}" type="pres">
      <dgm:prSet presAssocID="{129ECCA1-C995-4BBA-8AC0-05FAA8548E97}" presName="bgRect" presStyleLbl="bgShp" presStyleIdx="1" presStyleCnt="4"/>
      <dgm:spPr/>
    </dgm:pt>
    <dgm:pt modelId="{35EBDA91-1FE3-4BDF-BD3B-83FF2AB9BE8D}" type="pres">
      <dgm:prSet presAssocID="{129ECCA1-C995-4BBA-8AC0-05FAA8548E97}" presName="iconRect" presStyleLbl="node1" presStyleIdx="1" presStyleCnt="4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Bar chart"/>
        </a:ext>
      </dgm:extLst>
    </dgm:pt>
    <dgm:pt modelId="{711C18A1-1011-4DEE-ACDD-935024D22E3D}" type="pres">
      <dgm:prSet presAssocID="{129ECCA1-C995-4BBA-8AC0-05FAA8548E97}" presName="spaceRect" presStyleCnt="0"/>
      <dgm:spPr/>
    </dgm:pt>
    <dgm:pt modelId="{614DC3A3-249D-42BE-872C-0A9C34E1E0E2}" type="pres">
      <dgm:prSet presAssocID="{129ECCA1-C995-4BBA-8AC0-05FAA8548E97}" presName="parTx" presStyleLbl="revTx" presStyleIdx="1" presStyleCnt="4">
        <dgm:presLayoutVars>
          <dgm:chMax val="0"/>
          <dgm:chPref val="0"/>
        </dgm:presLayoutVars>
      </dgm:prSet>
      <dgm:spPr/>
    </dgm:pt>
    <dgm:pt modelId="{C07781D3-8B6C-4230-89B1-08D6862F6995}" type="pres">
      <dgm:prSet presAssocID="{D94ABDCA-837D-4E83-A11B-0A1A7BEC4F92}" presName="sibTrans" presStyleCnt="0"/>
      <dgm:spPr/>
    </dgm:pt>
    <dgm:pt modelId="{CD51F695-103A-422C-B1A7-573B2DF76BB4}" type="pres">
      <dgm:prSet presAssocID="{B6260587-8D24-4F29-AC37-5AA7CB4E634D}" presName="compNode" presStyleCnt="0"/>
      <dgm:spPr/>
    </dgm:pt>
    <dgm:pt modelId="{1B577065-4707-47B4-8E36-9FDEC17149C6}" type="pres">
      <dgm:prSet presAssocID="{B6260587-8D24-4F29-AC37-5AA7CB4E634D}" presName="bgRect" presStyleLbl="bgShp" presStyleIdx="2" presStyleCnt="4"/>
      <dgm:spPr/>
    </dgm:pt>
    <dgm:pt modelId="{BAB52A36-EFA4-4E88-A0C3-CBE025726A53}" type="pres">
      <dgm:prSet presAssocID="{B6260587-8D24-4F29-AC37-5AA7CB4E634D}" presName="iconRect" presStyleLbl="node1" presStyleIdx="2" presStyleCnt="4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Upward trend"/>
        </a:ext>
      </dgm:extLst>
    </dgm:pt>
    <dgm:pt modelId="{2FCBEC1C-5E60-48D0-B6C4-B4F4847F1AA4}" type="pres">
      <dgm:prSet presAssocID="{B6260587-8D24-4F29-AC37-5AA7CB4E634D}" presName="spaceRect" presStyleCnt="0"/>
      <dgm:spPr/>
    </dgm:pt>
    <dgm:pt modelId="{E658EAF4-048A-4800-9EC7-0BE20D58D0A3}" type="pres">
      <dgm:prSet presAssocID="{B6260587-8D24-4F29-AC37-5AA7CB4E634D}" presName="parTx" presStyleLbl="revTx" presStyleIdx="2" presStyleCnt="4">
        <dgm:presLayoutVars>
          <dgm:chMax val="0"/>
          <dgm:chPref val="0"/>
        </dgm:presLayoutVars>
      </dgm:prSet>
      <dgm:spPr/>
    </dgm:pt>
    <dgm:pt modelId="{221ABD45-0BE5-4CEA-99D0-430684CCEA1A}" type="pres">
      <dgm:prSet presAssocID="{3384F12D-DAA8-46ED-AB47-0EE6DEE66BFC}" presName="sibTrans" presStyleCnt="0"/>
      <dgm:spPr/>
    </dgm:pt>
    <dgm:pt modelId="{9E602BFB-BF6D-413B-A145-A0644F5CE902}" type="pres">
      <dgm:prSet presAssocID="{B9DFBA6D-DF40-44AD-A7C5-3740C9CFADC3}" presName="compNode" presStyleCnt="0"/>
      <dgm:spPr/>
    </dgm:pt>
    <dgm:pt modelId="{B8941391-79FB-4C59-BECE-9AFD1AED3A51}" type="pres">
      <dgm:prSet presAssocID="{B9DFBA6D-DF40-44AD-A7C5-3740C9CFADC3}" presName="bgRect" presStyleLbl="bgShp" presStyleIdx="3" presStyleCnt="4"/>
      <dgm:spPr/>
    </dgm:pt>
    <dgm:pt modelId="{1BD9CBDB-9B0A-400B-8EB8-4AB28E3477D0}" type="pres">
      <dgm:prSet presAssocID="{B9DFBA6D-DF40-44AD-A7C5-3740C9CFADC3}" presName="iconRect" presStyleLbl="node1" presStyleIdx="3" presStyleCnt="4"/>
      <dgm:spPr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Lock"/>
        </a:ext>
      </dgm:extLst>
    </dgm:pt>
    <dgm:pt modelId="{449E3559-0D1F-4313-AD96-FA9248EDE826}" type="pres">
      <dgm:prSet presAssocID="{B9DFBA6D-DF40-44AD-A7C5-3740C9CFADC3}" presName="spaceRect" presStyleCnt="0"/>
      <dgm:spPr/>
    </dgm:pt>
    <dgm:pt modelId="{D32A6460-E9A7-4916-B036-0EB9810DD0D0}" type="pres">
      <dgm:prSet presAssocID="{B9DFBA6D-DF40-44AD-A7C5-3740C9CFADC3}" presName="parTx" presStyleLbl="revTx" presStyleIdx="3" presStyleCnt="4">
        <dgm:presLayoutVars>
          <dgm:chMax val="0"/>
          <dgm:chPref val="0"/>
        </dgm:presLayoutVars>
      </dgm:prSet>
      <dgm:spPr/>
    </dgm:pt>
  </dgm:ptLst>
  <dgm:cxnLst>
    <dgm:cxn modelId="{088D5B2E-B9B1-499A-951D-A5379DE338AA}" type="presOf" srcId="{B9DFBA6D-DF40-44AD-A7C5-3740C9CFADC3}" destId="{D32A6460-E9A7-4916-B036-0EB9810DD0D0}" srcOrd="0" destOrd="0" presId="urn:microsoft.com/office/officeart/2018/2/layout/IconVerticalSolidList"/>
    <dgm:cxn modelId="{D2580B3E-FF78-4C17-BE6C-A1E8F188D58B}" srcId="{D15D6D75-CFD6-48E3-9465-3867352CC767}" destId="{129ECCA1-C995-4BBA-8AC0-05FAA8548E97}" srcOrd="1" destOrd="0" parTransId="{FF54437F-F1E8-4E60-8EBB-9CA24B50980C}" sibTransId="{D94ABDCA-837D-4E83-A11B-0A1A7BEC4F92}"/>
    <dgm:cxn modelId="{06D1E961-7648-43EF-B29C-E0E83C133066}" type="presOf" srcId="{A153E38F-A5B7-4AB1-A4AF-97B80622574D}" destId="{4A2DA024-AEC8-4FA8-ABDE-0C9110D04AFF}" srcOrd="0" destOrd="0" presId="urn:microsoft.com/office/officeart/2018/2/layout/IconVerticalSolidList"/>
    <dgm:cxn modelId="{0F9D1B66-8D4F-42D2-AD7C-6065D711AC61}" srcId="{D15D6D75-CFD6-48E3-9465-3867352CC767}" destId="{B6260587-8D24-4F29-AC37-5AA7CB4E634D}" srcOrd="2" destOrd="0" parTransId="{E2BCDFD4-56E3-40FB-AB0D-B0909F94730D}" sibTransId="{3384F12D-DAA8-46ED-AB47-0EE6DEE66BFC}"/>
    <dgm:cxn modelId="{AD1DEE6E-9BC9-4E7F-9A04-38118A1885AB}" srcId="{D15D6D75-CFD6-48E3-9465-3867352CC767}" destId="{B9DFBA6D-DF40-44AD-A7C5-3740C9CFADC3}" srcOrd="3" destOrd="0" parTransId="{AE84D245-E2A9-4E03-84FF-C73611421301}" sibTransId="{2795926C-C0A7-4178-B8EA-2950DA780BEE}"/>
    <dgm:cxn modelId="{D752FA71-ACA3-48DC-87EE-420E90033885}" type="presOf" srcId="{B6260587-8D24-4F29-AC37-5AA7CB4E634D}" destId="{E658EAF4-048A-4800-9EC7-0BE20D58D0A3}" srcOrd="0" destOrd="0" presId="urn:microsoft.com/office/officeart/2018/2/layout/IconVerticalSolidList"/>
    <dgm:cxn modelId="{4B27A3E6-9974-4C7E-9E51-6239F2F78FC9}" type="presOf" srcId="{D15D6D75-CFD6-48E3-9465-3867352CC767}" destId="{39C59FCE-2576-43CA-834B-14934D41798C}" srcOrd="0" destOrd="0" presId="urn:microsoft.com/office/officeart/2018/2/layout/IconVerticalSolidList"/>
    <dgm:cxn modelId="{592D7AE9-2D58-42D8-A167-8E31DE8110EA}" type="presOf" srcId="{129ECCA1-C995-4BBA-8AC0-05FAA8548E97}" destId="{614DC3A3-249D-42BE-872C-0A9C34E1E0E2}" srcOrd="0" destOrd="0" presId="urn:microsoft.com/office/officeart/2018/2/layout/IconVerticalSolidList"/>
    <dgm:cxn modelId="{70D70FFE-EB1D-4841-A19C-38D0B25A62D5}" srcId="{D15D6D75-CFD6-48E3-9465-3867352CC767}" destId="{A153E38F-A5B7-4AB1-A4AF-97B80622574D}" srcOrd="0" destOrd="0" parTransId="{E661B902-6C42-489B-A414-28A338F7A573}" sibTransId="{9731CEB5-B527-4C2F-B738-070F4250B248}"/>
    <dgm:cxn modelId="{C81245EF-F9F4-46F5-9540-5DCC3CB5153C}" type="presParOf" srcId="{39C59FCE-2576-43CA-834B-14934D41798C}" destId="{EE8C0726-5240-4428-B362-3515BB75E490}" srcOrd="0" destOrd="0" presId="urn:microsoft.com/office/officeart/2018/2/layout/IconVerticalSolidList"/>
    <dgm:cxn modelId="{5E66C41A-CF5A-49EF-8B88-E7B9C74A000B}" type="presParOf" srcId="{EE8C0726-5240-4428-B362-3515BB75E490}" destId="{36AA0CD6-DB74-4918-A8AA-0BA54B7B022A}" srcOrd="0" destOrd="0" presId="urn:microsoft.com/office/officeart/2018/2/layout/IconVerticalSolidList"/>
    <dgm:cxn modelId="{26E6E8E4-3365-4A75-B3CD-5FD2540F7D56}" type="presParOf" srcId="{EE8C0726-5240-4428-B362-3515BB75E490}" destId="{3A8B1DF2-140A-4DA9-AB88-C7B3076F20ED}" srcOrd="1" destOrd="0" presId="urn:microsoft.com/office/officeart/2018/2/layout/IconVerticalSolidList"/>
    <dgm:cxn modelId="{63ABEA9E-5A22-4B5D-A9CA-5F8F4C209813}" type="presParOf" srcId="{EE8C0726-5240-4428-B362-3515BB75E490}" destId="{FEB956CA-0730-4A07-B28F-98509A019163}" srcOrd="2" destOrd="0" presId="urn:microsoft.com/office/officeart/2018/2/layout/IconVerticalSolidList"/>
    <dgm:cxn modelId="{6560AB36-E8F9-4ABC-A259-C79A7758D55E}" type="presParOf" srcId="{EE8C0726-5240-4428-B362-3515BB75E490}" destId="{4A2DA024-AEC8-4FA8-ABDE-0C9110D04AFF}" srcOrd="3" destOrd="0" presId="urn:microsoft.com/office/officeart/2018/2/layout/IconVerticalSolidList"/>
    <dgm:cxn modelId="{785B1BB2-093F-4640-98BC-190D987D1DD1}" type="presParOf" srcId="{39C59FCE-2576-43CA-834B-14934D41798C}" destId="{48C38EF8-249D-4E6A-9D1E-D9496142F49A}" srcOrd="1" destOrd="0" presId="urn:microsoft.com/office/officeart/2018/2/layout/IconVerticalSolidList"/>
    <dgm:cxn modelId="{AC6A372E-E968-4EEE-B360-34C4D08ED9CA}" type="presParOf" srcId="{39C59FCE-2576-43CA-834B-14934D41798C}" destId="{8E9C2AEA-08CD-4B69-87EC-DE6672D2E6F1}" srcOrd="2" destOrd="0" presId="urn:microsoft.com/office/officeart/2018/2/layout/IconVerticalSolidList"/>
    <dgm:cxn modelId="{1AA96CBC-A478-4418-9D33-2E6F59DFCC67}" type="presParOf" srcId="{8E9C2AEA-08CD-4B69-87EC-DE6672D2E6F1}" destId="{956B317A-B387-466E-95B6-3337B0A679AF}" srcOrd="0" destOrd="0" presId="urn:microsoft.com/office/officeart/2018/2/layout/IconVerticalSolidList"/>
    <dgm:cxn modelId="{7DDDAD07-4A77-43D0-9CBB-C0B84983E3F2}" type="presParOf" srcId="{8E9C2AEA-08CD-4B69-87EC-DE6672D2E6F1}" destId="{35EBDA91-1FE3-4BDF-BD3B-83FF2AB9BE8D}" srcOrd="1" destOrd="0" presId="urn:microsoft.com/office/officeart/2018/2/layout/IconVerticalSolidList"/>
    <dgm:cxn modelId="{F5096F68-F1CE-41B5-BA2E-A72EE18D400B}" type="presParOf" srcId="{8E9C2AEA-08CD-4B69-87EC-DE6672D2E6F1}" destId="{711C18A1-1011-4DEE-ACDD-935024D22E3D}" srcOrd="2" destOrd="0" presId="urn:microsoft.com/office/officeart/2018/2/layout/IconVerticalSolidList"/>
    <dgm:cxn modelId="{153BE3AD-BBDF-4FE7-888E-41B931D77561}" type="presParOf" srcId="{8E9C2AEA-08CD-4B69-87EC-DE6672D2E6F1}" destId="{614DC3A3-249D-42BE-872C-0A9C34E1E0E2}" srcOrd="3" destOrd="0" presId="urn:microsoft.com/office/officeart/2018/2/layout/IconVerticalSolidList"/>
    <dgm:cxn modelId="{8C34C611-901E-46F3-B015-70F4FC7F3AD0}" type="presParOf" srcId="{39C59FCE-2576-43CA-834B-14934D41798C}" destId="{C07781D3-8B6C-4230-89B1-08D6862F6995}" srcOrd="3" destOrd="0" presId="urn:microsoft.com/office/officeart/2018/2/layout/IconVerticalSolidList"/>
    <dgm:cxn modelId="{D525CD9A-F9CD-4AAE-8ED6-86C7D857F1E3}" type="presParOf" srcId="{39C59FCE-2576-43CA-834B-14934D41798C}" destId="{CD51F695-103A-422C-B1A7-573B2DF76BB4}" srcOrd="4" destOrd="0" presId="urn:microsoft.com/office/officeart/2018/2/layout/IconVerticalSolidList"/>
    <dgm:cxn modelId="{95D8B44C-9BB0-4B55-9835-CECE271830F7}" type="presParOf" srcId="{CD51F695-103A-422C-B1A7-573B2DF76BB4}" destId="{1B577065-4707-47B4-8E36-9FDEC17149C6}" srcOrd="0" destOrd="0" presId="urn:microsoft.com/office/officeart/2018/2/layout/IconVerticalSolidList"/>
    <dgm:cxn modelId="{C71CC2C5-6146-441E-A303-C11DE6EB062D}" type="presParOf" srcId="{CD51F695-103A-422C-B1A7-573B2DF76BB4}" destId="{BAB52A36-EFA4-4E88-A0C3-CBE025726A53}" srcOrd="1" destOrd="0" presId="urn:microsoft.com/office/officeart/2018/2/layout/IconVerticalSolidList"/>
    <dgm:cxn modelId="{25AB22E4-F6EE-4405-B35D-A8CCD0CF0F51}" type="presParOf" srcId="{CD51F695-103A-422C-B1A7-573B2DF76BB4}" destId="{2FCBEC1C-5E60-48D0-B6C4-B4F4847F1AA4}" srcOrd="2" destOrd="0" presId="urn:microsoft.com/office/officeart/2018/2/layout/IconVerticalSolidList"/>
    <dgm:cxn modelId="{00258A5D-9241-4416-A132-D5B9F6B96ABE}" type="presParOf" srcId="{CD51F695-103A-422C-B1A7-573B2DF76BB4}" destId="{E658EAF4-048A-4800-9EC7-0BE20D58D0A3}" srcOrd="3" destOrd="0" presId="urn:microsoft.com/office/officeart/2018/2/layout/IconVerticalSolidList"/>
    <dgm:cxn modelId="{67C92571-B4C8-4573-A50D-CF810C3A9B8C}" type="presParOf" srcId="{39C59FCE-2576-43CA-834B-14934D41798C}" destId="{221ABD45-0BE5-4CEA-99D0-430684CCEA1A}" srcOrd="5" destOrd="0" presId="urn:microsoft.com/office/officeart/2018/2/layout/IconVerticalSolidList"/>
    <dgm:cxn modelId="{078DB979-C712-43C6-9BEC-13654CE31AA4}" type="presParOf" srcId="{39C59FCE-2576-43CA-834B-14934D41798C}" destId="{9E602BFB-BF6D-413B-A145-A0644F5CE902}" srcOrd="6" destOrd="0" presId="urn:microsoft.com/office/officeart/2018/2/layout/IconVerticalSolidList"/>
    <dgm:cxn modelId="{D25C1C73-EECA-4A4D-B4E1-D10CFE111FFA}" type="presParOf" srcId="{9E602BFB-BF6D-413B-A145-A0644F5CE902}" destId="{B8941391-79FB-4C59-BECE-9AFD1AED3A51}" srcOrd="0" destOrd="0" presId="urn:microsoft.com/office/officeart/2018/2/layout/IconVerticalSolidList"/>
    <dgm:cxn modelId="{1AF32DE2-A40F-4044-834E-271685E08C98}" type="presParOf" srcId="{9E602BFB-BF6D-413B-A145-A0644F5CE902}" destId="{1BD9CBDB-9B0A-400B-8EB8-4AB28E3477D0}" srcOrd="1" destOrd="0" presId="urn:microsoft.com/office/officeart/2018/2/layout/IconVerticalSolidList"/>
    <dgm:cxn modelId="{8DC58BCE-1616-470F-9467-0F95D7C13911}" type="presParOf" srcId="{9E602BFB-BF6D-413B-A145-A0644F5CE902}" destId="{449E3559-0D1F-4313-AD96-FA9248EDE826}" srcOrd="2" destOrd="0" presId="urn:microsoft.com/office/officeart/2018/2/layout/IconVerticalSolidList"/>
    <dgm:cxn modelId="{3CCE8336-08F3-4D84-91D6-EBC0979D3E3B}" type="presParOf" srcId="{9E602BFB-BF6D-413B-A145-A0644F5CE902}" destId="{D32A6460-E9A7-4916-B036-0EB9810DD0D0}" srcOrd="3" destOrd="0" presId="urn:microsoft.com/office/officeart/2018/2/layout/IconVerticalSoli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6AA0CD6-DB74-4918-A8AA-0BA54B7B022A}">
      <dsp:nvSpPr>
        <dsp:cNvPr id="0" name=""/>
        <dsp:cNvSpPr/>
      </dsp:nvSpPr>
      <dsp:spPr>
        <a:xfrm>
          <a:off x="0" y="2363"/>
          <a:ext cx="6301601" cy="1197878"/>
        </a:xfrm>
        <a:prstGeom prst="roundRect">
          <a:avLst>
            <a:gd name="adj" fmla="val 10000"/>
          </a:avLst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A8B1DF2-140A-4DA9-AB88-C7B3076F20ED}">
      <dsp:nvSpPr>
        <dsp:cNvPr id="0" name=""/>
        <dsp:cNvSpPr/>
      </dsp:nvSpPr>
      <dsp:spPr>
        <a:xfrm>
          <a:off x="362358" y="271886"/>
          <a:ext cx="658832" cy="658832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905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A2DA024-AEC8-4FA8-ABDE-0C9110D04AFF}">
      <dsp:nvSpPr>
        <dsp:cNvPr id="0" name=""/>
        <dsp:cNvSpPr/>
      </dsp:nvSpPr>
      <dsp:spPr>
        <a:xfrm>
          <a:off x="1383549" y="2363"/>
          <a:ext cx="4918051" cy="119787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6775" tIns="126775" rIns="126775" bIns="126775" numCol="1" spcCol="1270" anchor="ctr" anchorCtr="0">
          <a:noAutofit/>
        </a:bodyPr>
        <a:lstStyle/>
        <a:p>
          <a:pPr marL="0" lvl="0" indent="0" algn="l" defTabSz="8890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000" kern="1200" dirty="0"/>
            <a:t>Crear el modelo semántico con la recopilación de datos identificados</a:t>
          </a:r>
          <a:endParaRPr lang="en-US" sz="2000" kern="1200" dirty="0"/>
        </a:p>
      </dsp:txBody>
      <dsp:txXfrm>
        <a:off x="1383549" y="2363"/>
        <a:ext cx="4918051" cy="1197878"/>
      </dsp:txXfrm>
    </dsp:sp>
    <dsp:sp modelId="{956B317A-B387-466E-95B6-3337B0A679AF}">
      <dsp:nvSpPr>
        <dsp:cNvPr id="0" name=""/>
        <dsp:cNvSpPr/>
      </dsp:nvSpPr>
      <dsp:spPr>
        <a:xfrm>
          <a:off x="0" y="1499711"/>
          <a:ext cx="6301601" cy="1197878"/>
        </a:xfrm>
        <a:prstGeom prst="roundRect">
          <a:avLst>
            <a:gd name="adj" fmla="val 10000"/>
          </a:avLst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5EBDA91-1FE3-4BDF-BD3B-83FF2AB9BE8D}">
      <dsp:nvSpPr>
        <dsp:cNvPr id="0" name=""/>
        <dsp:cNvSpPr/>
      </dsp:nvSpPr>
      <dsp:spPr>
        <a:xfrm>
          <a:off x="362358" y="1769233"/>
          <a:ext cx="658832" cy="658832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905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14DC3A3-249D-42BE-872C-0A9C34E1E0E2}">
      <dsp:nvSpPr>
        <dsp:cNvPr id="0" name=""/>
        <dsp:cNvSpPr/>
      </dsp:nvSpPr>
      <dsp:spPr>
        <a:xfrm>
          <a:off x="1383549" y="1499711"/>
          <a:ext cx="4918051" cy="119787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6775" tIns="126775" rIns="126775" bIns="126775" numCol="1" spcCol="1270" anchor="ctr" anchorCtr="0">
          <a:noAutofit/>
        </a:bodyPr>
        <a:lstStyle/>
        <a:p>
          <a:pPr marL="0" lvl="0" indent="0" algn="l" defTabSz="8890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000" kern="1200" dirty="0"/>
            <a:t>Diseñar el análisis de los datos con indicadores y KPI utilizando objetos visuales</a:t>
          </a:r>
          <a:endParaRPr lang="en-US" sz="2000" kern="1200" dirty="0"/>
        </a:p>
      </dsp:txBody>
      <dsp:txXfrm>
        <a:off x="1383549" y="1499711"/>
        <a:ext cx="4918051" cy="1197878"/>
      </dsp:txXfrm>
    </dsp:sp>
    <dsp:sp modelId="{1B577065-4707-47B4-8E36-9FDEC17149C6}">
      <dsp:nvSpPr>
        <dsp:cNvPr id="0" name=""/>
        <dsp:cNvSpPr/>
      </dsp:nvSpPr>
      <dsp:spPr>
        <a:xfrm>
          <a:off x="0" y="2997058"/>
          <a:ext cx="6301601" cy="1197878"/>
        </a:xfrm>
        <a:prstGeom prst="roundRect">
          <a:avLst>
            <a:gd name="adj" fmla="val 10000"/>
          </a:avLst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AB52A36-EFA4-4E88-A0C3-CBE025726A53}">
      <dsp:nvSpPr>
        <dsp:cNvPr id="0" name=""/>
        <dsp:cNvSpPr/>
      </dsp:nvSpPr>
      <dsp:spPr>
        <a:xfrm>
          <a:off x="362358" y="3266581"/>
          <a:ext cx="658832" cy="658832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905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658EAF4-048A-4800-9EC7-0BE20D58D0A3}">
      <dsp:nvSpPr>
        <dsp:cNvPr id="0" name=""/>
        <dsp:cNvSpPr/>
      </dsp:nvSpPr>
      <dsp:spPr>
        <a:xfrm>
          <a:off x="1383549" y="2997058"/>
          <a:ext cx="4918051" cy="119787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6775" tIns="126775" rIns="126775" bIns="126775" numCol="1" spcCol="1270" anchor="ctr" anchorCtr="0">
          <a:noAutofit/>
        </a:bodyPr>
        <a:lstStyle/>
        <a:p>
          <a:pPr marL="0" lvl="0" indent="0" algn="l" defTabSz="8890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000" kern="1200"/>
            <a:t>Utilizar funciones DAX avanzadas para crear los informes de alto impacto</a:t>
          </a:r>
          <a:endParaRPr lang="en-US" sz="2000" kern="1200"/>
        </a:p>
      </dsp:txBody>
      <dsp:txXfrm>
        <a:off x="1383549" y="2997058"/>
        <a:ext cx="4918051" cy="1197878"/>
      </dsp:txXfrm>
    </dsp:sp>
    <dsp:sp modelId="{B8941391-79FB-4C59-BECE-9AFD1AED3A51}">
      <dsp:nvSpPr>
        <dsp:cNvPr id="0" name=""/>
        <dsp:cNvSpPr/>
      </dsp:nvSpPr>
      <dsp:spPr>
        <a:xfrm>
          <a:off x="0" y="4494406"/>
          <a:ext cx="6301601" cy="1197878"/>
        </a:xfrm>
        <a:prstGeom prst="roundRect">
          <a:avLst>
            <a:gd name="adj" fmla="val 10000"/>
          </a:avLst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BD9CBDB-9B0A-400B-8EB8-4AB28E3477D0}">
      <dsp:nvSpPr>
        <dsp:cNvPr id="0" name=""/>
        <dsp:cNvSpPr/>
      </dsp:nvSpPr>
      <dsp:spPr>
        <a:xfrm>
          <a:off x="362358" y="4763928"/>
          <a:ext cx="658832" cy="658832"/>
        </a:xfrm>
        <a:prstGeom prst="rect">
          <a:avLst/>
        </a:prstGeom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 w="1905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32A6460-E9A7-4916-B036-0EB9810DD0D0}">
      <dsp:nvSpPr>
        <dsp:cNvPr id="0" name=""/>
        <dsp:cNvSpPr/>
      </dsp:nvSpPr>
      <dsp:spPr>
        <a:xfrm>
          <a:off x="1383549" y="4494406"/>
          <a:ext cx="4918051" cy="119787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6775" tIns="126775" rIns="126775" bIns="126775" numCol="1" spcCol="1270" anchor="ctr" anchorCtr="0">
          <a:noAutofit/>
        </a:bodyPr>
        <a:lstStyle/>
        <a:p>
          <a:pPr marL="0" lvl="0" indent="0" algn="l" defTabSz="8890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000" kern="1200"/>
            <a:t>Implementar los dashboard y aplicaciones con seguridad y acceso en Power BI Service</a:t>
          </a:r>
          <a:endParaRPr lang="en-US" sz="2000" kern="1200"/>
        </a:p>
      </dsp:txBody>
      <dsp:txXfrm>
        <a:off x="1383549" y="4494406"/>
        <a:ext cx="4918051" cy="119787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18/2/layout/IconVerticalSolidList">
  <dgm:title val="Icon Vertical Solid List"/>
  <dgm:desc val="Use to show a series of visuals from top to bottom with Level 1 or Level 1 and Level 2 text grouped in a shape. Works best with icons or small pictures with lengthier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3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5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5" axis="ch" ptType="node" func="cnt" op="lte" val="4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2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6" axis="ch" ptType="node" func="cnt" op="lte" val="6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9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else name="Name7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6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else>
    </dgm:choose>
    <dgm:ruleLst>
      <dgm:rule type="h" for="ch" forName="compNode" val="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hoose name="Name9">
          <dgm:if name="Name10" axis="ch" ptType="node" func="cnt" op="gte" val="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w" for="ch" forName="parTx" refType="w" fact="0.45"/>
              <dgm:constr type="h" for="ch" forName="parTx" refType="h"/>
              <dgm:constr type="l" for="ch" forName="parTx" refType="r" refFor="ch" refForName="spaceRect"/>
              <dgm:constr type="t" for="ch" forName="parTx"/>
              <dgm:constr type="h" for="ch" forName="desTx" refType="h"/>
              <dgm:constr type="l" for="ch" forName="desTx" refType="r" refFor="ch" refForName="parTx"/>
              <dgm:constr type="t" for="ch" forName="desTx"/>
            </dgm:constrLst>
          </dgm:if>
          <dgm:else name="Name1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h" for="ch" forName="parTx" refType="h"/>
              <dgm:constr type="l" for="ch" forName="parTx" refType="r" refFor="ch" refForName="spaceRect"/>
              <dgm:constr type="t" for="ch" forName="parTx"/>
            </dgm:constrLst>
          </dgm:else>
        </dgm:choose>
        <dgm:ruleLst>
          <dgm:rule type="h" val="INF" fact="NaN" max="NaN"/>
        </dgm:ruleLst>
        <dgm:layoutNode name="bgRect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parTx" styleLbl="revTx">
          <dgm:varLst>
            <dgm:chMax val="0"/>
            <dgm:chPref val="0"/>
          </dgm:varLst>
          <dgm:alg type="tx">
            <dgm:param type="txAnchorVert" val="mid"/>
            <dgm:param type="parTxLTRAlign" val="l"/>
            <dgm:param type="shpTxLTRAlignCh" val="l"/>
            <dgm:param type="parTxRTLAlign" val="r"/>
            <dgm:param type="shpTxRTLAlignCh" val="r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 refType="h" fact="0.3"/>
            <dgm:constr type="rMarg" refType="h" fact="0.3"/>
            <dgm:constr type="tMarg" refType="h" fact="0.3"/>
            <dgm:constr type="bMarg" refType="h" fact="0.3"/>
          </dgm:constrLst>
          <dgm:ruleLst>
            <dgm:rule type="primFontSz" val="14" fact="NaN" max="NaN"/>
            <dgm:rule type="h" val="INF" fact="NaN" max="NaN"/>
          </dgm:ruleLst>
        </dgm:layoutNode>
        <dgm:choose name="Name12">
          <dgm:if name="Name13" axis="ch" ptType="node" func="cnt" op="gte" val="1">
            <dgm:layoutNode name="desTx" styleLbl="revTx">
              <dgm:varLst/>
              <dgm:alg type="tx">
                <dgm:param type="txAnchorVertCh" val="mid"/>
                <dgm:param type="parTxLTRAlign" val="l"/>
                <dgm:param type="shpTxLTRAlignCh" val="l"/>
                <dgm:param type="parTxRTLAlign" val="r"/>
                <dgm:param type="shpTxRTLAlignCh" val="r"/>
                <dgm:param type="stBulletLvl" val="0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primFontSz" val="18"/>
                <dgm:constr type="secFontSz" refType="primFontSz"/>
                <dgm:constr type="lMarg" refType="h" fact="0.3"/>
                <dgm:constr type="rMarg" refType="h" fact="0.3"/>
                <dgm:constr type="tMarg" refType="h" fact="0.3"/>
                <dgm:constr type="bMarg" refType="h" fact="0.3"/>
              </dgm:constrLst>
              <dgm:ruleLst>
                <dgm:rule type="primFontSz" val="11" fact="NaN" max="NaN"/>
              </dgm:ruleLst>
            </dgm:layoutNode>
          </dgm:if>
          <dgm:else name="Name14"/>
        </dgm:choose>
      </dgm:layoutNode>
      <dgm:forEach name="Name15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  <a:lvl2pPr>
          <a:lnSpc>
            <a:spcPct val="100000"/>
          </a:lnSpc>
        </a:lvl2pPr>
      </dgm1612:lstStyle>
    </a:ext>
  </dgm:extLst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CEA2FC-4CD5-635A-A164-88B42336822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s-PE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9023B3E-7C76-10EF-2900-2F9B3FDBEF0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s-P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6B7C131-D79A-6D8E-F4EA-A5099EE03A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32615A-E666-413B-B9FE-5CC423CABBB0}" type="datetimeFigureOut">
              <a:rPr lang="es-PE" smtClean="0"/>
              <a:t>30/08/2024</a:t>
            </a:fld>
            <a:endParaRPr lang="es-P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74B0C55-BF06-10C9-EB98-F0AEA1FD05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0582B7A-346F-CB8B-FCBA-C0635558A5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0601C-1FC0-4F64-BF9C-1BFB0C2A1E6A}" type="slidenum">
              <a:rPr lang="es-PE" smtClean="0"/>
              <a:t>‹#›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418906338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EB59DA-B383-5581-EF56-BE7AEDE6B4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s-P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8E824C0-DE5C-0380-1978-AC261BA6F7A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s-P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A2F36AF-34D6-CF12-0641-5CE4152EBE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32615A-E666-413B-B9FE-5CC423CABBB0}" type="datetimeFigureOut">
              <a:rPr lang="es-PE" smtClean="0"/>
              <a:t>30/08/2024</a:t>
            </a:fld>
            <a:endParaRPr lang="es-P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27DD039-63A4-F3BE-C823-231D441DCC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B488C5A-D1B1-094A-5530-C82C789023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0601C-1FC0-4F64-BF9C-1BFB0C2A1E6A}" type="slidenum">
              <a:rPr lang="es-PE" smtClean="0"/>
              <a:t>‹#›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1128647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0B70F65A-79BB-F69A-643E-49E0CD121E8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s-P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4E8012A-91D7-B187-2433-84255E63A30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s-P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5B843FB-BC31-F327-CD67-36A35A31CD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32615A-E666-413B-B9FE-5CC423CABBB0}" type="datetimeFigureOut">
              <a:rPr lang="es-PE" smtClean="0"/>
              <a:t>30/08/2024</a:t>
            </a:fld>
            <a:endParaRPr lang="es-P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232FAF6-E499-0E3A-46E6-EAEB33E781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99B7F4F-211E-1DDD-D07B-2A2E695B3E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0601C-1FC0-4F64-BF9C-1BFB0C2A1E6A}" type="slidenum">
              <a:rPr lang="es-PE" smtClean="0"/>
              <a:t>‹#›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6057953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09683C-26AD-7B7A-AB60-D3970C9AA8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s-P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7466637-582E-1143-0515-FD83F464751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s-P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2B901E5-7774-4CFF-CD84-C6C86CB265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32615A-E666-413B-B9FE-5CC423CABBB0}" type="datetimeFigureOut">
              <a:rPr lang="es-PE" smtClean="0"/>
              <a:t>30/08/2024</a:t>
            </a:fld>
            <a:endParaRPr lang="es-P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BE0115C-347B-F25D-5212-23DADACCDE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ACC6B77-4328-5108-3716-19B6759FC2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0601C-1FC0-4F64-BF9C-1BFB0C2A1E6A}" type="slidenum">
              <a:rPr lang="es-PE" smtClean="0"/>
              <a:t>‹#›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30744954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D96B61-1E25-CC26-2523-DF168D49C5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s-P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E0D3605-4413-CF26-21A6-16A010EE051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3234724-8EA5-267A-A3C6-BAED72FD2D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32615A-E666-413B-B9FE-5CC423CABBB0}" type="datetimeFigureOut">
              <a:rPr lang="es-PE" smtClean="0"/>
              <a:t>30/08/2024</a:t>
            </a:fld>
            <a:endParaRPr lang="es-P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FF66BAE-6CFB-6386-75F2-6346F1132E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5ED9E52-B028-00EB-3C9B-E37F0B88F9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0601C-1FC0-4F64-BF9C-1BFB0C2A1E6A}" type="slidenum">
              <a:rPr lang="es-PE" smtClean="0"/>
              <a:t>‹#›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29239422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17BF6E-2971-1B06-2563-CA941D6AF4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s-P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C593185-B603-8DCE-2901-1EA471099E3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s-PE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9B0C11B-9880-3FED-025A-BF60778ACB3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s-PE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6657781-5C6E-E27B-5551-C3610679FE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32615A-E666-413B-B9FE-5CC423CABBB0}" type="datetimeFigureOut">
              <a:rPr lang="es-PE" smtClean="0"/>
              <a:t>30/08/2024</a:t>
            </a:fld>
            <a:endParaRPr lang="es-P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23807BD-FA29-ABA3-3D9C-917E03065A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DEAABA4-7536-5C26-5B39-17B50255B3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0601C-1FC0-4F64-BF9C-1BFB0C2A1E6A}" type="slidenum">
              <a:rPr lang="es-PE" smtClean="0"/>
              <a:t>‹#›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10292125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12C9B4-27C7-3DD3-AFCB-FF578C8395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s-P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9905676-B395-A4A7-5ADD-496B211975E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350DF00-67B3-D842-D2F3-7A2479743DA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s-PE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C2EB6D1-092B-5BBF-FDA2-1E241A519FC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D0F0B1A-8BF0-7558-E9D3-BF527CA7657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s-PE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B6963E9-C7EF-6F4D-AA23-BD25BFBA74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32615A-E666-413B-B9FE-5CC423CABBB0}" type="datetimeFigureOut">
              <a:rPr lang="es-PE" smtClean="0"/>
              <a:t>30/08/2024</a:t>
            </a:fld>
            <a:endParaRPr lang="es-PE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4D04472-79A7-11E8-3413-0D1EF4DF53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D52F4DF-229D-3738-D974-245EEA3ED4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0601C-1FC0-4F64-BF9C-1BFB0C2A1E6A}" type="slidenum">
              <a:rPr lang="es-PE" smtClean="0"/>
              <a:t>‹#›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36029866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4C5238-85E0-9439-BE9B-DA9B2EBFA8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s-PE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FEA6136-D112-5B46-EE02-F39F10D3EF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32615A-E666-413B-B9FE-5CC423CABBB0}" type="datetimeFigureOut">
              <a:rPr lang="es-PE" smtClean="0"/>
              <a:t>30/08/2024</a:t>
            </a:fld>
            <a:endParaRPr lang="es-PE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3534E75-BBB7-27DC-CB55-C66CA6B129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57B01B1-F89B-9E06-9080-764CD998F5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0601C-1FC0-4F64-BF9C-1BFB0C2A1E6A}" type="slidenum">
              <a:rPr lang="es-PE" smtClean="0"/>
              <a:t>‹#›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35777923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B7668D9-232C-D195-2FD9-3CCB52FE8C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32615A-E666-413B-B9FE-5CC423CABBB0}" type="datetimeFigureOut">
              <a:rPr lang="es-PE" smtClean="0"/>
              <a:t>30/08/2024</a:t>
            </a:fld>
            <a:endParaRPr lang="es-PE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300D0F2-9B9A-6478-4DD5-DF6CC15B6E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2FED6FB-50AF-D571-5748-7EC8DE1D19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0601C-1FC0-4F64-BF9C-1BFB0C2A1E6A}" type="slidenum">
              <a:rPr lang="es-PE" smtClean="0"/>
              <a:t>‹#›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9002910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34C32B-3C2D-1984-6CD2-591EB6E8C1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s-P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7FAC981-F792-6520-0E02-F4738F011A3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s-P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886DD03-BF46-F631-75B2-7FDE2947DD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AA7EDDD-2065-A635-AF25-7622841914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32615A-E666-413B-B9FE-5CC423CABBB0}" type="datetimeFigureOut">
              <a:rPr lang="es-PE" smtClean="0"/>
              <a:t>30/08/2024</a:t>
            </a:fld>
            <a:endParaRPr lang="es-P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65100E6-B425-7F27-1AB5-BE726C940E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3B17632-1486-2841-802A-B002BFC96C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0601C-1FC0-4F64-BF9C-1BFB0C2A1E6A}" type="slidenum">
              <a:rPr lang="es-PE" smtClean="0"/>
              <a:t>‹#›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39872728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339D88-4AF7-D5C5-6A95-7D1C8000BD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s-PE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EC17186-C08F-E43D-CC4B-161A6E94FE1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P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2D3F840-0607-8322-D886-D191098A2D5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363FCD9-C530-38D9-D205-5A19D249CA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32615A-E666-413B-B9FE-5CC423CABBB0}" type="datetimeFigureOut">
              <a:rPr lang="es-PE" smtClean="0"/>
              <a:t>30/08/2024</a:t>
            </a:fld>
            <a:endParaRPr lang="es-P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76062E3-4F7F-6816-4D90-0FEA46833A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E33FDEB-EEA6-3281-8D34-5E062FC31B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0601C-1FC0-4F64-BF9C-1BFB0C2A1E6A}" type="slidenum">
              <a:rPr lang="es-PE" smtClean="0"/>
              <a:t>‹#›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34254767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4D1EF55-B639-2139-D3A7-E3D5F1F872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s-P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0F96DF7-24AD-24E7-36BE-9677A776E38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s-P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CAD16DB-C5A8-54B6-7952-C6DD6A13A2B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132615A-E666-413B-B9FE-5CC423CABBB0}" type="datetimeFigureOut">
              <a:rPr lang="es-PE" smtClean="0"/>
              <a:t>30/08/2024</a:t>
            </a:fld>
            <a:endParaRPr lang="es-P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DFC2C04-4F99-8216-64F7-DAAF89CD646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s-P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70FA52C-708A-26F1-F6B1-E40BE10A14F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3080601C-1FC0-4F64-BF9C-1BFB0C2A1E6A}" type="slidenum">
              <a:rPr lang="es-PE" smtClean="0"/>
              <a:t>‹#›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791340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P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slideLayout" Target="../slideLayouts/slideLayout1.xml"/><Relationship Id="rId7" Type="http://schemas.openxmlformats.org/officeDocument/2006/relationships/hyperlink" Target="https://powerbi.pe/" TargetMode="Externa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2.png"/><Relationship Id="rId11" Type="http://schemas.openxmlformats.org/officeDocument/2006/relationships/hyperlink" Target="mailto:training@powerbi.pe" TargetMode="External"/><Relationship Id="rId5" Type="http://schemas.openxmlformats.org/officeDocument/2006/relationships/hyperlink" Target="https://ccance.edu.pe/" TargetMode="External"/><Relationship Id="rId10" Type="http://schemas.openxmlformats.org/officeDocument/2006/relationships/image" Target="../media/image4.png"/><Relationship Id="rId4" Type="http://schemas.openxmlformats.org/officeDocument/2006/relationships/image" Target="../media/image1.png"/><Relationship Id="rId9" Type="http://schemas.openxmlformats.org/officeDocument/2006/relationships/hyperlink" Target="https://www.linkedin.com/in/salomon-ccance/" TargetMode="Externa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image" Target="../media/image5.png"/><Relationship Id="rId7" Type="http://schemas.openxmlformats.org/officeDocument/2006/relationships/image" Target="../media/image2.png"/><Relationship Id="rId2" Type="http://schemas.openxmlformats.org/officeDocument/2006/relationships/hyperlink" Target="https://powerbi.pe/proyectos-de-power-bi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ccance.edu.pe/" TargetMode="External"/><Relationship Id="rId5" Type="http://schemas.openxmlformats.org/officeDocument/2006/relationships/hyperlink" Target="mailto:training@powerbi.pe" TargetMode="External"/><Relationship Id="rId4" Type="http://schemas.openxmlformats.org/officeDocument/2006/relationships/hyperlink" Target="https://powerbi.pe/" TargetMode="Externa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mailto:training@powerbi.pe" TargetMode="External"/><Relationship Id="rId3" Type="http://schemas.openxmlformats.org/officeDocument/2006/relationships/diagramLayout" Target="../diagrams/layout1.xml"/><Relationship Id="rId7" Type="http://schemas.openxmlformats.org/officeDocument/2006/relationships/hyperlink" Target="https://powerbi.pe/" TargetMode="Externa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11" Type="http://schemas.openxmlformats.org/officeDocument/2006/relationships/image" Target="../media/image3.png"/><Relationship Id="rId5" Type="http://schemas.openxmlformats.org/officeDocument/2006/relationships/diagramColors" Target="../diagrams/colors1.xml"/><Relationship Id="rId10" Type="http://schemas.openxmlformats.org/officeDocument/2006/relationships/image" Target="../media/image2.png"/><Relationship Id="rId4" Type="http://schemas.openxmlformats.org/officeDocument/2006/relationships/diagramQuickStyle" Target="../diagrams/quickStyle1.xml"/><Relationship Id="rId9" Type="http://schemas.openxmlformats.org/officeDocument/2006/relationships/hyperlink" Target="https://ccance.edu.pe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C1DD1A8A-57D5-4A81-AD04-532B043C561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5" name="Video 4" descr="Gráfico de barras del mercado de valores">
            <a:extLst>
              <a:ext uri="{FF2B5EF4-FFF2-40B4-BE49-F238E27FC236}">
                <a16:creationId xmlns:a16="http://schemas.microsoft.com/office/drawing/2014/main" id="{2A53FBEC-1860-4C90-0CC4-42DD26A57B63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rcRect r="1" b="285"/>
          <a:stretch/>
        </p:blipFill>
        <p:spPr>
          <a:xfrm>
            <a:off x="-3047" y="10"/>
            <a:ext cx="12191999" cy="6857990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007891EC-4501-44ED-A8C8-B11B6DB767A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2207602"/>
            <a:ext cx="12191999" cy="3162146"/>
          </a:xfrm>
          <a:prstGeom prst="rect">
            <a:avLst/>
          </a:prstGeom>
          <a:gradFill flip="none" rotWithShape="1">
            <a:gsLst>
              <a:gs pos="0">
                <a:srgbClr val="000000">
                  <a:alpha val="0"/>
                </a:srgbClr>
              </a:gs>
              <a:gs pos="25000">
                <a:srgbClr val="000000">
                  <a:alpha val="15000"/>
                </a:srgbClr>
              </a:gs>
              <a:gs pos="75000">
                <a:srgbClr val="000000">
                  <a:alpha val="15000"/>
                </a:srgbClr>
              </a:gs>
              <a:gs pos="50000">
                <a:srgbClr val="000000">
                  <a:alpha val="30000"/>
                </a:srgbClr>
              </a:gs>
              <a:gs pos="100000">
                <a:srgbClr val="000000">
                  <a:alpha val="0"/>
                </a:srgb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F100A2A-FB2F-D79C-82C8-509424BA603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-3047" y="0"/>
            <a:ext cx="12195047" cy="6443783"/>
          </a:xfrm>
          <a:solidFill>
            <a:schemeClr val="dk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l"/>
            <a:r>
              <a:rPr lang="es-PE" sz="4400" dirty="0">
                <a:solidFill>
                  <a:srgbClr val="FFFFFF"/>
                </a:solidFill>
                <a:effectLst/>
                <a:latin typeface="Aptos" panose="020B0004020202020204" pitchFamily="34" charset="0"/>
                <a:ea typeface="Aptos" panose="020B0004020202020204" pitchFamily="34" charset="0"/>
                <a:cs typeface="Arial" panose="020B0604020202020204" pitchFamily="34" charset="0"/>
              </a:rPr>
              <a:t>	Crear proyectos efectivos en </a:t>
            </a:r>
            <a:br>
              <a:rPr lang="es-PE" sz="4400" dirty="0">
                <a:solidFill>
                  <a:srgbClr val="FFFFFF"/>
                </a:solidFill>
                <a:effectLst/>
                <a:latin typeface="Aptos" panose="020B0004020202020204" pitchFamily="34" charset="0"/>
                <a:ea typeface="Aptos" panose="020B0004020202020204" pitchFamily="34" charset="0"/>
                <a:cs typeface="Arial" panose="020B0604020202020204" pitchFamily="34" charset="0"/>
              </a:rPr>
            </a:br>
            <a:r>
              <a:rPr lang="es-PE" sz="4400" dirty="0">
                <a:solidFill>
                  <a:srgbClr val="FFFFFF"/>
                </a:solidFill>
                <a:effectLst/>
                <a:latin typeface="Aptos" panose="020B0004020202020204" pitchFamily="34" charset="0"/>
                <a:ea typeface="Aptos" panose="020B0004020202020204" pitchFamily="34" charset="0"/>
                <a:cs typeface="Arial" panose="020B0604020202020204" pitchFamily="34" charset="0"/>
              </a:rPr>
              <a:t>	</a:t>
            </a:r>
            <a:r>
              <a:rPr lang="es-PE" sz="4400" b="1" dirty="0">
                <a:solidFill>
                  <a:srgbClr val="FFFFFF"/>
                </a:solidFill>
                <a:effectLst/>
                <a:latin typeface="Aptos" panose="020B0004020202020204" pitchFamily="34" charset="0"/>
                <a:ea typeface="Aptos" panose="020B0004020202020204" pitchFamily="34" charset="0"/>
                <a:cs typeface="Arial" panose="020B0604020202020204" pitchFamily="34" charset="0"/>
              </a:rPr>
              <a:t>Power BI</a:t>
            </a:r>
            <a:r>
              <a:rPr lang="es-PE" sz="4400" dirty="0">
                <a:solidFill>
                  <a:srgbClr val="FFFFFF"/>
                </a:solidFill>
                <a:effectLst/>
                <a:latin typeface="Aptos" panose="020B0004020202020204" pitchFamily="34" charset="0"/>
                <a:ea typeface="Aptos" panose="020B0004020202020204" pitchFamily="34" charset="0"/>
                <a:cs typeface="Arial" panose="020B0604020202020204" pitchFamily="34" charset="0"/>
              </a:rPr>
              <a:t> </a:t>
            </a:r>
            <a:endParaRPr lang="es-PE" sz="4400" dirty="0">
              <a:solidFill>
                <a:srgbClr val="FFFFFF"/>
              </a:solidFill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3F3AE30-99DA-791C-BB4D-90ED3F9F3A1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9263715" y="4908402"/>
            <a:ext cx="1990166" cy="395475"/>
          </a:xfrm>
          <a:solidFill>
            <a:schemeClr val="accent2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 lnSpcReduction="10000"/>
          </a:bodyPr>
          <a:lstStyle/>
          <a:p>
            <a:r>
              <a:rPr lang="es-PE" dirty="0" err="1">
                <a:solidFill>
                  <a:srgbClr val="FFFFFF"/>
                </a:solidFill>
              </a:rPr>
              <a:t>By</a:t>
            </a:r>
            <a:r>
              <a:rPr lang="es-PE" dirty="0">
                <a:solidFill>
                  <a:srgbClr val="FFFFFF"/>
                </a:solidFill>
              </a:rPr>
              <a:t> Salomón</a:t>
            </a:r>
          </a:p>
        </p:txBody>
      </p:sp>
      <p:pic>
        <p:nvPicPr>
          <p:cNvPr id="4" name="Picture 3" descr="A white text on a black background&#10;&#10;Description automatically generated">
            <a:hlinkClick r:id="rId5"/>
            <a:extLst>
              <a:ext uri="{FF2B5EF4-FFF2-40B4-BE49-F238E27FC236}">
                <a16:creationId xmlns:a16="http://schemas.microsoft.com/office/drawing/2014/main" id="{387F62FF-3C57-9631-BEF0-674F7F6A46F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0912" y="311541"/>
            <a:ext cx="3317079" cy="1189046"/>
          </a:xfrm>
          <a:prstGeom prst="rect">
            <a:avLst/>
          </a:prstGeom>
        </p:spPr>
      </p:pic>
      <p:pic>
        <p:nvPicPr>
          <p:cNvPr id="7" name="Picture 6" descr="A black and white sign with white text&#10;&#10;Description automatically generated">
            <a:hlinkClick r:id="rId7"/>
            <a:extLst>
              <a:ext uri="{FF2B5EF4-FFF2-40B4-BE49-F238E27FC236}">
                <a16:creationId xmlns:a16="http://schemas.microsoft.com/office/drawing/2014/main" id="{4B7DDDB2-12CE-954D-DD83-2EA50EE6B84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64300" y="414217"/>
            <a:ext cx="2982639" cy="1074035"/>
          </a:xfrm>
          <a:prstGeom prst="rect">
            <a:avLst/>
          </a:prstGeom>
        </p:spPr>
      </p:pic>
      <p:pic>
        <p:nvPicPr>
          <p:cNvPr id="10" name="Picture 9" descr="A person with glasses and a white shirt with yellow circle around his neck&#10;&#10;Description automatically generated">
            <a:hlinkClick r:id="rId9"/>
            <a:extLst>
              <a:ext uri="{FF2B5EF4-FFF2-40B4-BE49-F238E27FC236}">
                <a16:creationId xmlns:a16="http://schemas.microsoft.com/office/drawing/2014/main" id="{F199FAD3-7272-3F5C-0917-A7012D9E1352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50069" y="2572082"/>
            <a:ext cx="2217458" cy="2217458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7BEEA658-421E-7200-00CE-B8E0DC3CE48D}"/>
              </a:ext>
            </a:extLst>
          </p:cNvPr>
          <p:cNvSpPr/>
          <p:nvPr/>
        </p:nvSpPr>
        <p:spPr>
          <a:xfrm>
            <a:off x="-1" y="6443783"/>
            <a:ext cx="12185905" cy="414207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PE" dirty="0">
                <a:solidFill>
                  <a:schemeClr val="bg1"/>
                </a:solidFill>
              </a:rPr>
              <a:t>Power BI Training Perú | </a:t>
            </a:r>
            <a:r>
              <a:rPr lang="es-PE" dirty="0">
                <a:solidFill>
                  <a:schemeClr val="bg1"/>
                </a:solidFill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https://powerbi.pe</a:t>
            </a:r>
            <a:r>
              <a:rPr lang="es-PE" dirty="0">
                <a:solidFill>
                  <a:schemeClr val="bg1"/>
                </a:solidFill>
              </a:rPr>
              <a:t> | </a:t>
            </a:r>
            <a:r>
              <a:rPr lang="es-PE" dirty="0">
                <a:solidFill>
                  <a:schemeClr val="bg1"/>
                </a:solidFill>
                <a:hlinkClick r:id="rId11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training@powerbi.pe</a:t>
            </a:r>
            <a:r>
              <a:rPr lang="es-PE" dirty="0">
                <a:solidFill>
                  <a:schemeClr val="bg1"/>
                </a:solidFill>
              </a:rPr>
              <a:t> | T: +51 999638991 | +51 966569844</a:t>
            </a:r>
          </a:p>
        </p:txBody>
      </p:sp>
    </p:spTree>
    <p:extLst>
      <p:ext uri="{BB962C8B-B14F-4D97-AF65-F5344CB8AC3E}">
        <p14:creationId xmlns:p14="http://schemas.microsoft.com/office/powerpoint/2010/main" val="1643905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00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mute="1">
                <p:cTn id="12" repeatCount="indefinite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5" name="Rectangle 2054">
            <a:extLst>
              <a:ext uri="{FF2B5EF4-FFF2-40B4-BE49-F238E27FC236}">
                <a16:creationId xmlns:a16="http://schemas.microsoft.com/office/drawing/2014/main" id="{A4AC5506-6312-4701-8D3C-40187889A94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651752"/>
            <a:ext cx="12192000" cy="73655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EE751C8-48CA-2883-C71A-30464EBB02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643467"/>
            <a:ext cx="12192000" cy="744836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s-PE" sz="3200" kern="1200">
                <a:solidFill>
                  <a:schemeClr val="bg1"/>
                </a:solidFill>
                <a:latin typeface="+mj-lt"/>
                <a:ea typeface="+mj-ea"/>
                <a:cs typeface="+mj-cs"/>
              </a:rPr>
              <a:t>Etapas </a:t>
            </a:r>
            <a:r>
              <a:rPr lang="es-PE" sz="3200" kern="1200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de un proyecto</a:t>
            </a:r>
          </a:p>
        </p:txBody>
      </p:sp>
      <p:pic>
        <p:nvPicPr>
          <p:cNvPr id="2050" name="Picture 2" descr="A yellow and black sign&#10;&#10;Description automatically generated">
            <a:hlinkClick r:id="rId2"/>
            <a:extLst>
              <a:ext uri="{FF2B5EF4-FFF2-40B4-BE49-F238E27FC236}">
                <a16:creationId xmlns:a16="http://schemas.microsoft.com/office/drawing/2014/main" id="{F7DE81B1-3B5D-6E29-06D6-4F2E5F4DF43D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43467" y="1827627"/>
            <a:ext cx="10905066" cy="40893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9B08786A-05D9-5E52-969B-233AF4F43C4E}"/>
              </a:ext>
            </a:extLst>
          </p:cNvPr>
          <p:cNvSpPr/>
          <p:nvPr/>
        </p:nvSpPr>
        <p:spPr>
          <a:xfrm>
            <a:off x="-1" y="6443783"/>
            <a:ext cx="12185905" cy="414207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PE" dirty="0">
                <a:solidFill>
                  <a:schemeClr val="bg1"/>
                </a:solidFill>
              </a:rPr>
              <a:t>Power BI Training Perú | </a:t>
            </a:r>
            <a:r>
              <a:rPr lang="es-PE" dirty="0">
                <a:solidFill>
                  <a:schemeClr val="bg1"/>
                </a:solidFill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https://powerbi.pe</a:t>
            </a:r>
            <a:r>
              <a:rPr lang="es-PE" dirty="0">
                <a:solidFill>
                  <a:schemeClr val="bg1"/>
                </a:solidFill>
              </a:rPr>
              <a:t> | </a:t>
            </a:r>
            <a:r>
              <a:rPr lang="es-PE" dirty="0">
                <a:solidFill>
                  <a:schemeClr val="bg1"/>
                </a:solidFill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training@powerbi.pe</a:t>
            </a:r>
            <a:r>
              <a:rPr lang="es-PE" dirty="0">
                <a:solidFill>
                  <a:schemeClr val="bg1"/>
                </a:solidFill>
              </a:rPr>
              <a:t> | T: +51 999638991 | +51 966569844</a:t>
            </a:r>
          </a:p>
        </p:txBody>
      </p:sp>
      <p:pic>
        <p:nvPicPr>
          <p:cNvPr id="19" name="Picture 18" descr="A white text on a black background&#10;&#10;Description automatically generated">
            <a:hlinkClick r:id="rId6"/>
            <a:extLst>
              <a:ext uri="{FF2B5EF4-FFF2-40B4-BE49-F238E27FC236}">
                <a16:creationId xmlns:a16="http://schemas.microsoft.com/office/drawing/2014/main" id="{80BAF13D-DD57-33DB-F2C4-AFAEC93D5ABC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304" y="741257"/>
            <a:ext cx="1561148" cy="559612"/>
          </a:xfrm>
          <a:prstGeom prst="rect">
            <a:avLst/>
          </a:prstGeom>
        </p:spPr>
      </p:pic>
      <p:pic>
        <p:nvPicPr>
          <p:cNvPr id="22" name="Picture 21" descr="A black and white sign with white text&#10;&#10;Description automatically generated">
            <a:hlinkClick r:id="rId4"/>
            <a:extLst>
              <a:ext uri="{FF2B5EF4-FFF2-40B4-BE49-F238E27FC236}">
                <a16:creationId xmlns:a16="http://schemas.microsoft.com/office/drawing/2014/main" id="{60F818E4-8A1F-C637-456E-4C1D437C9E30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24756" y="752506"/>
            <a:ext cx="1561148" cy="5267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136107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0C541B88-1AE9-40C3-AFD5-967787C1979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E5F17139-31EE-46AC-B04F-DBBD852DD6C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4890596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EE751C8-48CA-2883-C71A-30464EBB02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9" y="1195697"/>
            <a:ext cx="3903719" cy="4238118"/>
          </a:xfrm>
        </p:spPr>
        <p:txBody>
          <a:bodyPr>
            <a:normAutofit/>
          </a:bodyPr>
          <a:lstStyle/>
          <a:p>
            <a:r>
              <a:rPr lang="es-PE" dirty="0">
                <a:solidFill>
                  <a:schemeClr val="bg1"/>
                </a:solidFill>
              </a:rPr>
              <a:t>Las </a:t>
            </a:r>
            <a:r>
              <a:rPr lang="es-PE" b="1" dirty="0">
                <a:solidFill>
                  <a:srgbClr val="FFC000"/>
                </a:solidFill>
              </a:rPr>
              <a:t>4 Claves </a:t>
            </a:r>
            <a:r>
              <a:rPr lang="es-PE" dirty="0">
                <a:solidFill>
                  <a:schemeClr val="bg1"/>
                </a:solidFill>
              </a:rPr>
              <a:t>para desarrollar proyectos efectivos con</a:t>
            </a:r>
            <a:br>
              <a:rPr lang="es-PE" dirty="0">
                <a:solidFill>
                  <a:schemeClr val="bg1"/>
                </a:solidFill>
              </a:rPr>
            </a:br>
            <a:r>
              <a:rPr lang="es-PE" b="1" dirty="0">
                <a:solidFill>
                  <a:srgbClr val="FFC000"/>
                </a:solidFill>
              </a:rPr>
              <a:t>Power BI</a:t>
            </a:r>
          </a:p>
        </p:txBody>
      </p:sp>
      <p:grpSp>
        <p:nvGrpSpPr>
          <p:cNvPr id="14" name="Graphic 38">
            <a:extLst>
              <a:ext uri="{FF2B5EF4-FFF2-40B4-BE49-F238E27FC236}">
                <a16:creationId xmlns:a16="http://schemas.microsoft.com/office/drawing/2014/main" id="{7CF625D3-71A3-4F30-A096-8EF334E959D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202912"/>
            <a:ext cx="1910252" cy="709660"/>
            <a:chOff x="2267504" y="2540250"/>
            <a:chExt cx="1990951" cy="739640"/>
          </a:xfrm>
          <a:solidFill>
            <a:schemeClr val="bg1"/>
          </a:solidFill>
        </p:grpSpPr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C6754E2F-F56E-4BA3-99DD-8EBF110E343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2267504" y="2540250"/>
              <a:ext cx="1990951" cy="286230"/>
            </a:xfrm>
            <a:custGeom>
              <a:avLst/>
              <a:gdLst>
                <a:gd name="connsiteX0" fmla="*/ 1489414 w 1990951"/>
                <a:gd name="connsiteY0" fmla="*/ 286231 h 286230"/>
                <a:gd name="connsiteX1" fmla="*/ 1243712 w 1990951"/>
                <a:gd name="connsiteY1" fmla="*/ 40528 h 286230"/>
                <a:gd name="connsiteX2" fmla="*/ 995476 w 1990951"/>
                <a:gd name="connsiteY2" fmla="*/ 286231 h 286230"/>
                <a:gd name="connsiteX3" fmla="*/ 749773 w 1990951"/>
                <a:gd name="connsiteY3" fmla="*/ 40528 h 286230"/>
                <a:gd name="connsiteX4" fmla="*/ 504071 w 1990951"/>
                <a:gd name="connsiteY4" fmla="*/ 286231 h 286230"/>
                <a:gd name="connsiteX5" fmla="*/ 255835 w 1990951"/>
                <a:gd name="connsiteY5" fmla="*/ 40528 h 286230"/>
                <a:gd name="connsiteX6" fmla="*/ 20264 w 1990951"/>
                <a:gd name="connsiteY6" fmla="*/ 276099 h 286230"/>
                <a:gd name="connsiteX7" fmla="*/ 0 w 1990951"/>
                <a:gd name="connsiteY7" fmla="*/ 255835 h 286230"/>
                <a:gd name="connsiteX8" fmla="*/ 255835 w 1990951"/>
                <a:gd name="connsiteY8" fmla="*/ 0 h 286230"/>
                <a:gd name="connsiteX9" fmla="*/ 504071 w 1990951"/>
                <a:gd name="connsiteY9" fmla="*/ 245703 h 286230"/>
                <a:gd name="connsiteX10" fmla="*/ 749773 w 1990951"/>
                <a:gd name="connsiteY10" fmla="*/ 0 h 286230"/>
                <a:gd name="connsiteX11" fmla="*/ 995476 w 1990951"/>
                <a:gd name="connsiteY11" fmla="*/ 245703 h 286230"/>
                <a:gd name="connsiteX12" fmla="*/ 1243712 w 1990951"/>
                <a:gd name="connsiteY12" fmla="*/ 0 h 286230"/>
                <a:gd name="connsiteX13" fmla="*/ 1489414 w 1990951"/>
                <a:gd name="connsiteY13" fmla="*/ 245703 h 286230"/>
                <a:gd name="connsiteX14" fmla="*/ 1735117 w 1990951"/>
                <a:gd name="connsiteY14" fmla="*/ 0 h 286230"/>
                <a:gd name="connsiteX15" fmla="*/ 1990952 w 1990951"/>
                <a:gd name="connsiteY15" fmla="*/ 255835 h 286230"/>
                <a:gd name="connsiteX16" fmla="*/ 1973221 w 1990951"/>
                <a:gd name="connsiteY16" fmla="*/ 276099 h 286230"/>
                <a:gd name="connsiteX17" fmla="*/ 1735117 w 1990951"/>
                <a:gd name="connsiteY17" fmla="*/ 40528 h 2862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990951" h="286230">
                  <a:moveTo>
                    <a:pt x="1489414" y="286231"/>
                  </a:moveTo>
                  <a:lnTo>
                    <a:pt x="1243712" y="40528"/>
                  </a:lnTo>
                  <a:lnTo>
                    <a:pt x="995476" y="286231"/>
                  </a:lnTo>
                  <a:lnTo>
                    <a:pt x="749773" y="40528"/>
                  </a:lnTo>
                  <a:lnTo>
                    <a:pt x="504071" y="286231"/>
                  </a:lnTo>
                  <a:lnTo>
                    <a:pt x="255835" y="40528"/>
                  </a:lnTo>
                  <a:lnTo>
                    <a:pt x="20264" y="276099"/>
                  </a:lnTo>
                  <a:lnTo>
                    <a:pt x="0" y="255835"/>
                  </a:lnTo>
                  <a:lnTo>
                    <a:pt x="255835" y="0"/>
                  </a:lnTo>
                  <a:lnTo>
                    <a:pt x="504071" y="245703"/>
                  </a:lnTo>
                  <a:lnTo>
                    <a:pt x="749773" y="0"/>
                  </a:lnTo>
                  <a:lnTo>
                    <a:pt x="995476" y="245703"/>
                  </a:lnTo>
                  <a:lnTo>
                    <a:pt x="1243712" y="0"/>
                  </a:lnTo>
                  <a:lnTo>
                    <a:pt x="1489414" y="245703"/>
                  </a:lnTo>
                  <a:lnTo>
                    <a:pt x="1735117" y="0"/>
                  </a:lnTo>
                  <a:lnTo>
                    <a:pt x="1990952" y="255835"/>
                  </a:lnTo>
                  <a:lnTo>
                    <a:pt x="1973221" y="276099"/>
                  </a:lnTo>
                  <a:lnTo>
                    <a:pt x="1735117" y="40528"/>
                  </a:lnTo>
                  <a:close/>
                </a:path>
              </a:pathLst>
            </a:custGeom>
            <a:grpFill/>
            <a:ln w="2532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24A69059-7C49-49C6-B071-F2A9B558E02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2267504" y="2993660"/>
              <a:ext cx="1990951" cy="286230"/>
            </a:xfrm>
            <a:custGeom>
              <a:avLst/>
              <a:gdLst>
                <a:gd name="connsiteX0" fmla="*/ 1489414 w 1990951"/>
                <a:gd name="connsiteY0" fmla="*/ 286231 h 286230"/>
                <a:gd name="connsiteX1" fmla="*/ 1243712 w 1990951"/>
                <a:gd name="connsiteY1" fmla="*/ 40528 h 286230"/>
                <a:gd name="connsiteX2" fmla="*/ 995476 w 1990951"/>
                <a:gd name="connsiteY2" fmla="*/ 286231 h 286230"/>
                <a:gd name="connsiteX3" fmla="*/ 749773 w 1990951"/>
                <a:gd name="connsiteY3" fmla="*/ 40528 h 286230"/>
                <a:gd name="connsiteX4" fmla="*/ 504071 w 1990951"/>
                <a:gd name="connsiteY4" fmla="*/ 286231 h 286230"/>
                <a:gd name="connsiteX5" fmla="*/ 255835 w 1990951"/>
                <a:gd name="connsiteY5" fmla="*/ 40528 h 286230"/>
                <a:gd name="connsiteX6" fmla="*/ 20264 w 1990951"/>
                <a:gd name="connsiteY6" fmla="*/ 276099 h 286230"/>
                <a:gd name="connsiteX7" fmla="*/ 0 w 1990951"/>
                <a:gd name="connsiteY7" fmla="*/ 258368 h 286230"/>
                <a:gd name="connsiteX8" fmla="*/ 255835 w 1990951"/>
                <a:gd name="connsiteY8" fmla="*/ 0 h 286230"/>
                <a:gd name="connsiteX9" fmla="*/ 504071 w 1990951"/>
                <a:gd name="connsiteY9" fmla="*/ 248236 h 286230"/>
                <a:gd name="connsiteX10" fmla="*/ 749773 w 1990951"/>
                <a:gd name="connsiteY10" fmla="*/ 0 h 286230"/>
                <a:gd name="connsiteX11" fmla="*/ 995476 w 1990951"/>
                <a:gd name="connsiteY11" fmla="*/ 248236 h 286230"/>
                <a:gd name="connsiteX12" fmla="*/ 1243712 w 1990951"/>
                <a:gd name="connsiteY12" fmla="*/ 0 h 286230"/>
                <a:gd name="connsiteX13" fmla="*/ 1489414 w 1990951"/>
                <a:gd name="connsiteY13" fmla="*/ 248236 h 286230"/>
                <a:gd name="connsiteX14" fmla="*/ 1735117 w 1990951"/>
                <a:gd name="connsiteY14" fmla="*/ 0 h 286230"/>
                <a:gd name="connsiteX15" fmla="*/ 1990952 w 1990951"/>
                <a:gd name="connsiteY15" fmla="*/ 258368 h 286230"/>
                <a:gd name="connsiteX16" fmla="*/ 1973221 w 1990951"/>
                <a:gd name="connsiteY16" fmla="*/ 276099 h 286230"/>
                <a:gd name="connsiteX17" fmla="*/ 1735117 w 1990951"/>
                <a:gd name="connsiteY17" fmla="*/ 40528 h 2862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990951" h="286230">
                  <a:moveTo>
                    <a:pt x="1489414" y="286231"/>
                  </a:moveTo>
                  <a:lnTo>
                    <a:pt x="1243712" y="40528"/>
                  </a:lnTo>
                  <a:lnTo>
                    <a:pt x="995476" y="286231"/>
                  </a:lnTo>
                  <a:lnTo>
                    <a:pt x="749773" y="40528"/>
                  </a:lnTo>
                  <a:lnTo>
                    <a:pt x="504071" y="286231"/>
                  </a:lnTo>
                  <a:lnTo>
                    <a:pt x="255835" y="40528"/>
                  </a:lnTo>
                  <a:lnTo>
                    <a:pt x="20264" y="276099"/>
                  </a:lnTo>
                  <a:lnTo>
                    <a:pt x="0" y="258368"/>
                  </a:lnTo>
                  <a:lnTo>
                    <a:pt x="255835" y="0"/>
                  </a:lnTo>
                  <a:lnTo>
                    <a:pt x="504071" y="248236"/>
                  </a:lnTo>
                  <a:lnTo>
                    <a:pt x="749773" y="0"/>
                  </a:lnTo>
                  <a:lnTo>
                    <a:pt x="995476" y="248236"/>
                  </a:lnTo>
                  <a:lnTo>
                    <a:pt x="1243712" y="0"/>
                  </a:lnTo>
                  <a:lnTo>
                    <a:pt x="1489414" y="248236"/>
                  </a:lnTo>
                  <a:lnTo>
                    <a:pt x="1735117" y="0"/>
                  </a:lnTo>
                  <a:lnTo>
                    <a:pt x="1990952" y="258368"/>
                  </a:lnTo>
                  <a:lnTo>
                    <a:pt x="1973221" y="276099"/>
                  </a:lnTo>
                  <a:lnTo>
                    <a:pt x="1735117" y="40528"/>
                  </a:lnTo>
                  <a:close/>
                </a:path>
              </a:pathLst>
            </a:custGeom>
            <a:grpFill/>
            <a:ln w="2532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18" name="Oval 17">
            <a:extLst>
              <a:ext uri="{FF2B5EF4-FFF2-40B4-BE49-F238E27FC236}">
                <a16:creationId xmlns:a16="http://schemas.microsoft.com/office/drawing/2014/main" id="{89D16701-DA76-4F72-BB63-E2C3FFBDFE0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06260" y="4752208"/>
            <a:ext cx="365021" cy="365021"/>
          </a:xfrm>
          <a:prstGeom prst="ellipse">
            <a:avLst/>
          </a:prstGeom>
          <a:solidFill>
            <a:srgbClr val="FFFFFF"/>
          </a:solidFill>
          <a:ln w="285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1CC28BE1-9DC6-43FE-9582-39F091098D7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06260" y="4752208"/>
            <a:ext cx="365021" cy="365021"/>
          </a:xfrm>
          <a:prstGeom prst="ellipse">
            <a:avLst/>
          </a:prstGeom>
          <a:solidFill>
            <a:schemeClr val="accent6">
              <a:alpha val="30000"/>
            </a:schemeClr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grpSp>
        <p:nvGrpSpPr>
          <p:cNvPr id="22" name="Graphic 4">
            <a:extLst>
              <a:ext uri="{FF2B5EF4-FFF2-40B4-BE49-F238E27FC236}">
                <a16:creationId xmlns:a16="http://schemas.microsoft.com/office/drawing/2014/main" id="{AF9AF3F3-CE0C-4125-BDD7-346487FA0B4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4109667" y="5539935"/>
            <a:ext cx="975169" cy="975171"/>
            <a:chOff x="5829300" y="3162300"/>
            <a:chExt cx="532256" cy="532257"/>
          </a:xfrm>
          <a:solidFill>
            <a:schemeClr val="bg1"/>
          </a:solidFill>
        </p:grpSpPr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B31DFBFA-CF4D-4940-9086-26F83E5C6BB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859208" y="3192208"/>
              <a:ext cx="112966" cy="112966"/>
            </a:xfrm>
            <a:custGeom>
              <a:avLst/>
              <a:gdLst>
                <a:gd name="connsiteX0" fmla="*/ 112967 w 112966"/>
                <a:gd name="connsiteY0" fmla="*/ 0 h 112966"/>
                <a:gd name="connsiteX1" fmla="*/ 0 w 112966"/>
                <a:gd name="connsiteY1" fmla="*/ 112967 h 112966"/>
                <a:gd name="connsiteX2" fmla="*/ 112967 w 112966"/>
                <a:gd name="connsiteY2" fmla="*/ 0 h 1129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2966" h="112966">
                  <a:moveTo>
                    <a:pt x="112967" y="0"/>
                  </a:moveTo>
                  <a:lnTo>
                    <a:pt x="0" y="112967"/>
                  </a:lnTo>
                  <a:cubicBezTo>
                    <a:pt x="25356" y="64747"/>
                    <a:pt x="64747" y="25356"/>
                    <a:pt x="112967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27854033-BD20-4C77-8C5B-048F4B3BDD0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831205" y="3164205"/>
              <a:ext cx="230314" cy="230314"/>
            </a:xfrm>
            <a:custGeom>
              <a:avLst/>
              <a:gdLst>
                <a:gd name="connsiteX0" fmla="*/ 230314 w 230314"/>
                <a:gd name="connsiteY0" fmla="*/ 0 h 230314"/>
                <a:gd name="connsiteX1" fmla="*/ 0 w 230314"/>
                <a:gd name="connsiteY1" fmla="*/ 230314 h 230314"/>
                <a:gd name="connsiteX2" fmla="*/ 3524 w 230314"/>
                <a:gd name="connsiteY2" fmla="*/ 209550 h 230314"/>
                <a:gd name="connsiteX3" fmla="*/ 209550 w 230314"/>
                <a:gd name="connsiteY3" fmla="*/ 3524 h 230314"/>
                <a:gd name="connsiteX4" fmla="*/ 230314 w 230314"/>
                <a:gd name="connsiteY4" fmla="*/ 0 h 2303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0314" h="230314">
                  <a:moveTo>
                    <a:pt x="230314" y="0"/>
                  </a:moveTo>
                  <a:lnTo>
                    <a:pt x="0" y="230314"/>
                  </a:lnTo>
                  <a:cubicBezTo>
                    <a:pt x="953" y="223361"/>
                    <a:pt x="2095" y="216408"/>
                    <a:pt x="3524" y="209550"/>
                  </a:cubicBezTo>
                  <a:lnTo>
                    <a:pt x="209550" y="3524"/>
                  </a:lnTo>
                  <a:cubicBezTo>
                    <a:pt x="216408" y="2095"/>
                    <a:pt x="223361" y="953"/>
                    <a:pt x="230314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BC93AA74-BEB3-444F-835B-7AA6ECE6178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829300" y="3162300"/>
              <a:ext cx="294131" cy="294131"/>
            </a:xfrm>
            <a:custGeom>
              <a:avLst/>
              <a:gdLst>
                <a:gd name="connsiteX0" fmla="*/ 294132 w 294131"/>
                <a:gd name="connsiteY0" fmla="*/ 1238 h 294131"/>
                <a:gd name="connsiteX1" fmla="*/ 1238 w 294131"/>
                <a:gd name="connsiteY1" fmla="*/ 294132 h 294131"/>
                <a:gd name="connsiteX2" fmla="*/ 0 w 294131"/>
                <a:gd name="connsiteY2" fmla="*/ 278225 h 294131"/>
                <a:gd name="connsiteX3" fmla="*/ 278225 w 294131"/>
                <a:gd name="connsiteY3" fmla="*/ 0 h 294131"/>
                <a:gd name="connsiteX4" fmla="*/ 294132 w 294131"/>
                <a:gd name="connsiteY4" fmla="*/ 1238 h 2941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4131" h="294131">
                  <a:moveTo>
                    <a:pt x="294132" y="1238"/>
                  </a:moveTo>
                  <a:lnTo>
                    <a:pt x="1238" y="294132"/>
                  </a:lnTo>
                  <a:cubicBezTo>
                    <a:pt x="667" y="288893"/>
                    <a:pt x="0" y="283559"/>
                    <a:pt x="0" y="278225"/>
                  </a:cubicBezTo>
                  <a:lnTo>
                    <a:pt x="278225" y="0"/>
                  </a:lnTo>
                  <a:cubicBezTo>
                    <a:pt x="283559" y="0"/>
                    <a:pt x="288893" y="667"/>
                    <a:pt x="294132" y="123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F00DF1C9-6952-4704-B8B3-95406E18E4C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837205" y="3170110"/>
              <a:ext cx="337184" cy="337280"/>
            </a:xfrm>
            <a:custGeom>
              <a:avLst/>
              <a:gdLst>
                <a:gd name="connsiteX0" fmla="*/ 337185 w 337184"/>
                <a:gd name="connsiteY0" fmla="*/ 3905 h 337280"/>
                <a:gd name="connsiteX1" fmla="*/ 3810 w 337184"/>
                <a:gd name="connsiteY1" fmla="*/ 337280 h 337280"/>
                <a:gd name="connsiteX2" fmla="*/ 0 w 337184"/>
                <a:gd name="connsiteY2" fmla="*/ 323850 h 337280"/>
                <a:gd name="connsiteX3" fmla="*/ 323850 w 337184"/>
                <a:gd name="connsiteY3" fmla="*/ 0 h 337280"/>
                <a:gd name="connsiteX4" fmla="*/ 337185 w 337184"/>
                <a:gd name="connsiteY4" fmla="*/ 3905 h 3372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7184" h="337280">
                  <a:moveTo>
                    <a:pt x="337185" y="3905"/>
                  </a:moveTo>
                  <a:lnTo>
                    <a:pt x="3810" y="337280"/>
                  </a:lnTo>
                  <a:cubicBezTo>
                    <a:pt x="2381" y="332899"/>
                    <a:pt x="1143" y="328422"/>
                    <a:pt x="0" y="323850"/>
                  </a:cubicBezTo>
                  <a:lnTo>
                    <a:pt x="323850" y="0"/>
                  </a:lnTo>
                  <a:cubicBezTo>
                    <a:pt x="328327" y="1715"/>
                    <a:pt x="332804" y="2477"/>
                    <a:pt x="337185" y="390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B34783FD-297C-40D2-964B-DBAE4DE2835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853207" y="3186207"/>
              <a:ext cx="364617" cy="364617"/>
            </a:xfrm>
            <a:custGeom>
              <a:avLst/>
              <a:gdLst>
                <a:gd name="connsiteX0" fmla="*/ 364617 w 364617"/>
                <a:gd name="connsiteY0" fmla="*/ 5620 h 364617"/>
                <a:gd name="connsiteX1" fmla="*/ 5620 w 364617"/>
                <a:gd name="connsiteY1" fmla="*/ 364617 h 364617"/>
                <a:gd name="connsiteX2" fmla="*/ 0 w 364617"/>
                <a:gd name="connsiteY2" fmla="*/ 353187 h 364617"/>
                <a:gd name="connsiteX3" fmla="*/ 353187 w 364617"/>
                <a:gd name="connsiteY3" fmla="*/ 0 h 364617"/>
                <a:gd name="connsiteX4" fmla="*/ 364617 w 364617"/>
                <a:gd name="connsiteY4" fmla="*/ 5620 h 3646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4617" h="364617">
                  <a:moveTo>
                    <a:pt x="364617" y="5620"/>
                  </a:moveTo>
                  <a:lnTo>
                    <a:pt x="5620" y="364617"/>
                  </a:lnTo>
                  <a:cubicBezTo>
                    <a:pt x="3620" y="360902"/>
                    <a:pt x="1715" y="357092"/>
                    <a:pt x="0" y="353187"/>
                  </a:cubicBezTo>
                  <a:lnTo>
                    <a:pt x="353187" y="0"/>
                  </a:lnTo>
                  <a:cubicBezTo>
                    <a:pt x="357092" y="1715"/>
                    <a:pt x="360902" y="3715"/>
                    <a:pt x="364617" y="562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DE621623-0357-4FD5-A1AC-40050102595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875305" y="3208305"/>
              <a:ext cx="380238" cy="380238"/>
            </a:xfrm>
            <a:custGeom>
              <a:avLst/>
              <a:gdLst>
                <a:gd name="connsiteX0" fmla="*/ 380238 w 380238"/>
                <a:gd name="connsiteY0" fmla="*/ 7239 h 380238"/>
                <a:gd name="connsiteX1" fmla="*/ 7239 w 380238"/>
                <a:gd name="connsiteY1" fmla="*/ 380238 h 380238"/>
                <a:gd name="connsiteX2" fmla="*/ 0 w 380238"/>
                <a:gd name="connsiteY2" fmla="*/ 370713 h 380238"/>
                <a:gd name="connsiteX3" fmla="*/ 370237 w 380238"/>
                <a:gd name="connsiteY3" fmla="*/ 0 h 380238"/>
                <a:gd name="connsiteX4" fmla="*/ 380238 w 380238"/>
                <a:gd name="connsiteY4" fmla="*/ 7239 h 3802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0238" h="380238">
                  <a:moveTo>
                    <a:pt x="380238" y="7239"/>
                  </a:moveTo>
                  <a:lnTo>
                    <a:pt x="7239" y="380238"/>
                  </a:lnTo>
                  <a:cubicBezTo>
                    <a:pt x="4763" y="377000"/>
                    <a:pt x="2381" y="373571"/>
                    <a:pt x="0" y="370713"/>
                  </a:cubicBezTo>
                  <a:lnTo>
                    <a:pt x="370237" y="0"/>
                  </a:lnTo>
                  <a:cubicBezTo>
                    <a:pt x="373571" y="2381"/>
                    <a:pt x="377000" y="4763"/>
                    <a:pt x="380238" y="723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024F346E-10A0-458F-A9CA-8C0079472F9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902832" y="3235832"/>
              <a:ext cx="385191" cy="385191"/>
            </a:xfrm>
            <a:custGeom>
              <a:avLst/>
              <a:gdLst>
                <a:gd name="connsiteX0" fmla="*/ 380905 w 385191"/>
                <a:gd name="connsiteY0" fmla="*/ 4286 h 385191"/>
                <a:gd name="connsiteX1" fmla="*/ 385191 w 385191"/>
                <a:gd name="connsiteY1" fmla="*/ 8573 h 385191"/>
                <a:gd name="connsiteX2" fmla="*/ 8573 w 385191"/>
                <a:gd name="connsiteY2" fmla="*/ 385191 h 385191"/>
                <a:gd name="connsiteX3" fmla="*/ 4286 w 385191"/>
                <a:gd name="connsiteY3" fmla="*/ 380905 h 385191"/>
                <a:gd name="connsiteX4" fmla="*/ 0 w 385191"/>
                <a:gd name="connsiteY4" fmla="*/ 376523 h 385191"/>
                <a:gd name="connsiteX5" fmla="*/ 376523 w 385191"/>
                <a:gd name="connsiteY5" fmla="*/ 0 h 385191"/>
                <a:gd name="connsiteX6" fmla="*/ 380905 w 385191"/>
                <a:gd name="connsiteY6" fmla="*/ 4286 h 3851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85191" h="385191">
                  <a:moveTo>
                    <a:pt x="380905" y="4286"/>
                  </a:moveTo>
                  <a:lnTo>
                    <a:pt x="385191" y="8573"/>
                  </a:lnTo>
                  <a:lnTo>
                    <a:pt x="8573" y="385191"/>
                  </a:lnTo>
                  <a:lnTo>
                    <a:pt x="4286" y="380905"/>
                  </a:lnTo>
                  <a:cubicBezTo>
                    <a:pt x="2762" y="379476"/>
                    <a:pt x="1334" y="377952"/>
                    <a:pt x="0" y="376523"/>
                  </a:cubicBezTo>
                  <a:lnTo>
                    <a:pt x="376523" y="0"/>
                  </a:lnTo>
                  <a:cubicBezTo>
                    <a:pt x="377952" y="1334"/>
                    <a:pt x="379476" y="2667"/>
                    <a:pt x="380905" y="428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7937A2F7-01A9-47F3-BED6-B61D998408A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935789" y="3268313"/>
              <a:ext cx="379761" cy="380237"/>
            </a:xfrm>
            <a:custGeom>
              <a:avLst/>
              <a:gdLst>
                <a:gd name="connsiteX0" fmla="*/ 372428 w 379761"/>
                <a:gd name="connsiteY0" fmla="*/ 0 h 380237"/>
                <a:gd name="connsiteX1" fmla="*/ 379762 w 379761"/>
                <a:gd name="connsiteY1" fmla="*/ 9525 h 380237"/>
                <a:gd name="connsiteX2" fmla="*/ 9525 w 379761"/>
                <a:gd name="connsiteY2" fmla="*/ 380238 h 380237"/>
                <a:gd name="connsiteX3" fmla="*/ 0 w 379761"/>
                <a:gd name="connsiteY3" fmla="*/ 372904 h 38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9761" h="380237">
                  <a:moveTo>
                    <a:pt x="372428" y="0"/>
                  </a:moveTo>
                  <a:cubicBezTo>
                    <a:pt x="374999" y="3239"/>
                    <a:pt x="377381" y="6572"/>
                    <a:pt x="379762" y="9525"/>
                  </a:cubicBezTo>
                  <a:lnTo>
                    <a:pt x="9525" y="380238"/>
                  </a:lnTo>
                  <a:cubicBezTo>
                    <a:pt x="6096" y="377857"/>
                    <a:pt x="2762" y="375476"/>
                    <a:pt x="0" y="37290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5B44DAF8-5073-441A-82E1-180385D35F2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972841" y="3305841"/>
              <a:ext cx="364807" cy="364807"/>
            </a:xfrm>
            <a:custGeom>
              <a:avLst/>
              <a:gdLst>
                <a:gd name="connsiteX0" fmla="*/ 359188 w 364807"/>
                <a:gd name="connsiteY0" fmla="*/ 0 h 364807"/>
                <a:gd name="connsiteX1" fmla="*/ 364808 w 364807"/>
                <a:gd name="connsiteY1" fmla="*/ 11621 h 364807"/>
                <a:gd name="connsiteX2" fmla="*/ 11621 w 364807"/>
                <a:gd name="connsiteY2" fmla="*/ 364808 h 364807"/>
                <a:gd name="connsiteX3" fmla="*/ 0 w 364807"/>
                <a:gd name="connsiteY3" fmla="*/ 359188 h 3648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4807" h="364807">
                  <a:moveTo>
                    <a:pt x="359188" y="0"/>
                  </a:moveTo>
                  <a:cubicBezTo>
                    <a:pt x="361188" y="3905"/>
                    <a:pt x="362998" y="7715"/>
                    <a:pt x="364808" y="11621"/>
                  </a:cubicBezTo>
                  <a:lnTo>
                    <a:pt x="11621" y="364808"/>
                  </a:lnTo>
                  <a:cubicBezTo>
                    <a:pt x="7715" y="362998"/>
                    <a:pt x="3905" y="361188"/>
                    <a:pt x="0" y="35918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id="{52B0413D-0E36-4A90-8E6A-9EDC676A607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016370" y="3349466"/>
              <a:ext cx="337280" cy="337280"/>
            </a:xfrm>
            <a:custGeom>
              <a:avLst/>
              <a:gdLst>
                <a:gd name="connsiteX0" fmla="*/ 333470 w 337280"/>
                <a:gd name="connsiteY0" fmla="*/ 0 h 337280"/>
                <a:gd name="connsiteX1" fmla="*/ 337280 w 337280"/>
                <a:gd name="connsiteY1" fmla="*/ 13430 h 337280"/>
                <a:gd name="connsiteX2" fmla="*/ 13430 w 337280"/>
                <a:gd name="connsiteY2" fmla="*/ 337280 h 337280"/>
                <a:gd name="connsiteX3" fmla="*/ 0 w 337280"/>
                <a:gd name="connsiteY3" fmla="*/ 333470 h 3372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7280" h="337280">
                  <a:moveTo>
                    <a:pt x="333470" y="0"/>
                  </a:moveTo>
                  <a:cubicBezTo>
                    <a:pt x="334899" y="4382"/>
                    <a:pt x="336137" y="8858"/>
                    <a:pt x="337280" y="13430"/>
                  </a:cubicBezTo>
                  <a:lnTo>
                    <a:pt x="13430" y="337280"/>
                  </a:lnTo>
                  <a:cubicBezTo>
                    <a:pt x="8858" y="336137"/>
                    <a:pt x="4382" y="334899"/>
                    <a:pt x="0" y="33347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86059ECF-0D50-48AD-B67A-645EC29D336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067329" y="3400425"/>
              <a:ext cx="294227" cy="294132"/>
            </a:xfrm>
            <a:custGeom>
              <a:avLst/>
              <a:gdLst>
                <a:gd name="connsiteX0" fmla="*/ 292989 w 294227"/>
                <a:gd name="connsiteY0" fmla="*/ 0 h 294132"/>
                <a:gd name="connsiteX1" fmla="*/ 294227 w 294227"/>
                <a:gd name="connsiteY1" fmla="*/ 15907 h 294132"/>
                <a:gd name="connsiteX2" fmla="*/ 15907 w 294227"/>
                <a:gd name="connsiteY2" fmla="*/ 294132 h 294132"/>
                <a:gd name="connsiteX3" fmla="*/ 0 w 294227"/>
                <a:gd name="connsiteY3" fmla="*/ 292894 h 2941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4227" h="294132">
                  <a:moveTo>
                    <a:pt x="292989" y="0"/>
                  </a:moveTo>
                  <a:cubicBezTo>
                    <a:pt x="293561" y="5334"/>
                    <a:pt x="293942" y="10668"/>
                    <a:pt x="294227" y="15907"/>
                  </a:cubicBezTo>
                  <a:lnTo>
                    <a:pt x="15907" y="294132"/>
                  </a:lnTo>
                  <a:cubicBezTo>
                    <a:pt x="10668" y="294132"/>
                    <a:pt x="5334" y="293465"/>
                    <a:pt x="0" y="29289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4" name="Freeform: Shape 33">
              <a:extLst>
                <a:ext uri="{FF2B5EF4-FFF2-40B4-BE49-F238E27FC236}">
                  <a16:creationId xmlns:a16="http://schemas.microsoft.com/office/drawing/2014/main" id="{B394906F-6BF2-447E-9886-F12708E1289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129337" y="3462337"/>
              <a:ext cx="230314" cy="230314"/>
            </a:xfrm>
            <a:custGeom>
              <a:avLst/>
              <a:gdLst>
                <a:gd name="connsiteX0" fmla="*/ 230315 w 230314"/>
                <a:gd name="connsiteY0" fmla="*/ 0 h 230314"/>
                <a:gd name="connsiteX1" fmla="*/ 226886 w 230314"/>
                <a:gd name="connsiteY1" fmla="*/ 20574 h 230314"/>
                <a:gd name="connsiteX2" fmla="*/ 20669 w 230314"/>
                <a:gd name="connsiteY2" fmla="*/ 226790 h 230314"/>
                <a:gd name="connsiteX3" fmla="*/ 0 w 230314"/>
                <a:gd name="connsiteY3" fmla="*/ 230315 h 2303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0314" h="230314">
                  <a:moveTo>
                    <a:pt x="230315" y="0"/>
                  </a:moveTo>
                  <a:cubicBezTo>
                    <a:pt x="229457" y="6953"/>
                    <a:pt x="228314" y="13716"/>
                    <a:pt x="226886" y="20574"/>
                  </a:cubicBezTo>
                  <a:lnTo>
                    <a:pt x="20669" y="226790"/>
                  </a:lnTo>
                  <a:cubicBezTo>
                    <a:pt x="13811" y="228314"/>
                    <a:pt x="6953" y="229457"/>
                    <a:pt x="0" y="23031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5" name="Freeform: Shape 34">
              <a:extLst>
                <a:ext uri="{FF2B5EF4-FFF2-40B4-BE49-F238E27FC236}">
                  <a16:creationId xmlns:a16="http://schemas.microsoft.com/office/drawing/2014/main" id="{A45EB96B-215A-4EBF-A594-2B082223393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218682" y="3551682"/>
              <a:ext cx="112871" cy="112871"/>
            </a:xfrm>
            <a:custGeom>
              <a:avLst/>
              <a:gdLst>
                <a:gd name="connsiteX0" fmla="*/ 112871 w 112871"/>
                <a:gd name="connsiteY0" fmla="*/ 0 h 112871"/>
                <a:gd name="connsiteX1" fmla="*/ 0 w 112871"/>
                <a:gd name="connsiteY1" fmla="*/ 112871 h 1128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2871" h="112871">
                  <a:moveTo>
                    <a:pt x="112871" y="0"/>
                  </a:moveTo>
                  <a:cubicBezTo>
                    <a:pt x="87618" y="48239"/>
                    <a:pt x="48239" y="87618"/>
                    <a:pt x="0" y="11287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7450E076-1B08-CD7E-3072-4A3CFF7C2FD5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935743498"/>
              </p:ext>
            </p:extLst>
          </p:nvPr>
        </p:nvGraphicFramePr>
        <p:xfrm>
          <a:off x="5484139" y="477541"/>
          <a:ext cx="6301601" cy="569464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C6E3637F-D7E7-7382-EFB9-9F8D201D1EEA}"/>
              </a:ext>
            </a:extLst>
          </p:cNvPr>
          <p:cNvSpPr/>
          <p:nvPr/>
        </p:nvSpPr>
        <p:spPr>
          <a:xfrm>
            <a:off x="-1" y="6443783"/>
            <a:ext cx="12185905" cy="414207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PE" dirty="0">
                <a:solidFill>
                  <a:schemeClr val="bg1"/>
                </a:solidFill>
              </a:rPr>
              <a:t>Power BI Training Perú | </a:t>
            </a:r>
            <a:r>
              <a:rPr lang="es-PE" dirty="0">
                <a:solidFill>
                  <a:schemeClr val="bg1"/>
                </a:solidFill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https://powerbi.pe</a:t>
            </a:r>
            <a:r>
              <a:rPr lang="es-PE" dirty="0">
                <a:solidFill>
                  <a:schemeClr val="bg1"/>
                </a:solidFill>
              </a:rPr>
              <a:t> | </a:t>
            </a:r>
            <a:r>
              <a:rPr lang="es-PE" dirty="0">
                <a:solidFill>
                  <a:schemeClr val="bg1"/>
                </a:solidFill>
                <a:hlinkClick r:id="rId8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training@powerbi.pe</a:t>
            </a:r>
            <a:r>
              <a:rPr lang="es-PE" dirty="0">
                <a:solidFill>
                  <a:schemeClr val="bg1"/>
                </a:solidFill>
              </a:rPr>
              <a:t> | T: +51 999638991 | +51 966569844</a:t>
            </a:r>
          </a:p>
        </p:txBody>
      </p:sp>
      <p:pic>
        <p:nvPicPr>
          <p:cNvPr id="4" name="Picture 3" descr="A white text on a black background&#10;&#10;Description automatically generated">
            <a:hlinkClick r:id="rId9"/>
            <a:extLst>
              <a:ext uri="{FF2B5EF4-FFF2-40B4-BE49-F238E27FC236}">
                <a16:creationId xmlns:a16="http://schemas.microsoft.com/office/drawing/2014/main" id="{41448474-7AE8-DE73-A911-40ED2236B1A9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454" y="5608230"/>
            <a:ext cx="1922874" cy="689277"/>
          </a:xfrm>
          <a:prstGeom prst="rect">
            <a:avLst/>
          </a:prstGeom>
        </p:spPr>
      </p:pic>
      <p:pic>
        <p:nvPicPr>
          <p:cNvPr id="6" name="Picture 5" descr="A black and white sign with white text&#10;&#10;Description automatically generated">
            <a:hlinkClick r:id="rId7"/>
            <a:extLst>
              <a:ext uri="{FF2B5EF4-FFF2-40B4-BE49-F238E27FC236}">
                <a16:creationId xmlns:a16="http://schemas.microsoft.com/office/drawing/2014/main" id="{93EF2E6E-CD39-D2E9-892F-985148983520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1195" y="164797"/>
            <a:ext cx="2211085" cy="7962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618525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webextensions/_rels/taskpanes.xml.rels><?xml version="1.0" encoding="UTF-8" standalone="yes"?>
<Relationships xmlns="http://schemas.openxmlformats.org/package/2006/relationships"><Relationship Id="rId1" Type="http://schemas.microsoft.com/office/2011/relationships/webextension" Target="webextension1.xml"/></Relationships>
</file>

<file path=ppt/webextensions/taskpanes.xml><?xml version="1.0" encoding="utf-8"?>
<wetp:taskpanes xmlns:wetp="http://schemas.microsoft.com/office/webextensions/taskpanes/2010/11">
  <wetp:taskpane dockstate="right" visibility="0" width="438" row="5">
    <wetp:webextensionref xmlns:r="http://schemas.openxmlformats.org/officeDocument/2006/relationships" r:id="rId1"/>
  </wetp:taskpane>
</wetp:taskpanes>
</file>

<file path=ppt/webextensions/webextension1.xml><?xml version="1.0" encoding="utf-8"?>
<we:webextension xmlns:we="http://schemas.microsoft.com/office/webextensions/webextension/2010/11" id="{E41E7169-14E9-45A5-A48B-EA24662DA809}">
  <we:reference id="wa200005566" version="3.0.0.2" store="es-ES" storeType="OMEX"/>
  <we:alternateReferences>
    <we:reference id="WA200005566" version="3.0.0.2" store="" storeType="OMEX"/>
  </we:alternateReferences>
  <we:properties/>
  <we:bindings/>
  <we:snapshot xmlns:r="http://schemas.openxmlformats.org/officeDocument/2006/relationships"/>
</we:webextension>
</file>

<file path=docProps/app.xml><?xml version="1.0" encoding="utf-8"?>
<Properties xmlns="http://schemas.openxmlformats.org/officeDocument/2006/extended-properties" xmlns:vt="http://schemas.openxmlformats.org/officeDocument/2006/docPropsVTypes">
  <TotalTime>120</TotalTime>
  <Words>151</Words>
  <Application>Microsoft Office PowerPoint</Application>
  <PresentationFormat>Widescreen</PresentationFormat>
  <Paragraphs>11</Paragraphs>
  <Slides>3</Slides>
  <Notes>0</Notes>
  <HiddenSlides>0</HiddenSlides>
  <MMClips>1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Aptos</vt:lpstr>
      <vt:lpstr>Aptos Display</vt:lpstr>
      <vt:lpstr>Arial</vt:lpstr>
      <vt:lpstr>Office Theme</vt:lpstr>
      <vt:lpstr> Crear proyectos efectivos en   Power BI </vt:lpstr>
      <vt:lpstr>Etapas de un proyecto</vt:lpstr>
      <vt:lpstr>Las 4 Claves para desarrollar proyectos efectivos con Power BI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Salomón Ccance</dc:creator>
  <cp:lastModifiedBy>Salomón Ccance</cp:lastModifiedBy>
  <cp:revision>1</cp:revision>
  <dcterms:created xsi:type="dcterms:W3CDTF">2024-08-30T04:17:25Z</dcterms:created>
  <dcterms:modified xsi:type="dcterms:W3CDTF">2024-08-30T07:24:06Z</dcterms:modified>
</cp:coreProperties>
</file>