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E3BC7B-FF90-439C-A9EF-BEF63F35B0EA}" v="13" dt="2024-06-13T21:37:11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ón Ccance" userId="6ecf60f8-9807-441d-a91d-7df2d2fb6532" providerId="ADAL" clId="{D9E3BC7B-FF90-439C-A9EF-BEF63F35B0EA}"/>
    <pc:docChg chg="custSel delSld modSld">
      <pc:chgData name="Salomón Ccance" userId="6ecf60f8-9807-441d-a91d-7df2d2fb6532" providerId="ADAL" clId="{D9E3BC7B-FF90-439C-A9EF-BEF63F35B0EA}" dt="2024-06-15T15:18:09.498" v="51" actId="478"/>
      <pc:docMkLst>
        <pc:docMk/>
      </pc:docMkLst>
      <pc:sldChg chg="addSp delSp modSp del mod">
        <pc:chgData name="Salomón Ccance" userId="6ecf60f8-9807-441d-a91d-7df2d2fb6532" providerId="ADAL" clId="{D9E3BC7B-FF90-439C-A9EF-BEF63F35B0EA}" dt="2024-06-13T14:32:32.804" v="34" actId="47"/>
        <pc:sldMkLst>
          <pc:docMk/>
          <pc:sldMk cId="0" sldId="256"/>
        </pc:sldMkLst>
        <pc:picChg chg="del">
          <ac:chgData name="Salomón Ccance" userId="6ecf60f8-9807-441d-a91d-7df2d2fb6532" providerId="ADAL" clId="{D9E3BC7B-FF90-439C-A9EF-BEF63F35B0EA}" dt="2024-06-13T13:33:56.291" v="29" actId="478"/>
          <ac:picMkLst>
            <pc:docMk/>
            <pc:sldMk cId="0" sldId="256"/>
            <ac:picMk id="6" creationId="{A1375B82-A291-87E2-7C5A-8FE035457E5A}"/>
          </ac:picMkLst>
        </pc:picChg>
        <pc:picChg chg="add del mod">
          <ac:chgData name="Salomón Ccance" userId="6ecf60f8-9807-441d-a91d-7df2d2fb6532" providerId="ADAL" clId="{D9E3BC7B-FF90-439C-A9EF-BEF63F35B0EA}" dt="2024-06-13T13:34:07.472" v="31" actId="478"/>
          <ac:picMkLst>
            <pc:docMk/>
            <pc:sldMk cId="0" sldId="256"/>
            <ac:picMk id="7" creationId="{1C256DFD-E652-8634-64AA-1DAF16276F0E}"/>
          </ac:picMkLst>
        </pc:picChg>
        <pc:picChg chg="add mod">
          <ac:chgData name="Salomón Ccance" userId="6ecf60f8-9807-441d-a91d-7df2d2fb6532" providerId="ADAL" clId="{D9E3BC7B-FF90-439C-A9EF-BEF63F35B0EA}" dt="2024-06-13T13:33:56.855" v="30"/>
          <ac:picMkLst>
            <pc:docMk/>
            <pc:sldMk cId="0" sldId="256"/>
            <ac:picMk id="8" creationId="{01B1612B-C748-832A-F6C7-1312127CB5DC}"/>
          </ac:picMkLst>
        </pc:picChg>
        <pc:picChg chg="add mod">
          <ac:chgData name="Salomón Ccance" userId="6ecf60f8-9807-441d-a91d-7df2d2fb6532" providerId="ADAL" clId="{D9E3BC7B-FF90-439C-A9EF-BEF63F35B0EA}" dt="2024-06-13T13:34:07.904" v="32"/>
          <ac:picMkLst>
            <pc:docMk/>
            <pc:sldMk cId="0" sldId="256"/>
            <ac:picMk id="9" creationId="{D1EC43F6-9346-CB39-DC20-AC30D9563A5A}"/>
          </ac:picMkLst>
        </pc:picChg>
      </pc:sldChg>
      <pc:sldChg chg="addSp modSp mod">
        <pc:chgData name="Salomón Ccance" userId="6ecf60f8-9807-441d-a91d-7df2d2fb6532" providerId="ADAL" clId="{D9E3BC7B-FF90-439C-A9EF-BEF63F35B0EA}" dt="2024-06-13T13:26:15.546" v="17" actId="1076"/>
        <pc:sldMkLst>
          <pc:docMk/>
          <pc:sldMk cId="979534594" sldId="264"/>
        </pc:sldMkLst>
        <pc:spChg chg="mod">
          <ac:chgData name="Salomón Ccance" userId="6ecf60f8-9807-441d-a91d-7df2d2fb6532" providerId="ADAL" clId="{D9E3BC7B-FF90-439C-A9EF-BEF63F35B0EA}" dt="2024-06-13T13:19:00.086" v="1" actId="14100"/>
          <ac:spMkLst>
            <pc:docMk/>
            <pc:sldMk cId="979534594" sldId="264"/>
            <ac:spMk id="2" creationId="{B28536A1-1A23-FDCA-E791-278F673BA931}"/>
          </ac:spMkLst>
        </pc:spChg>
        <pc:spChg chg="mod">
          <ac:chgData name="Salomón Ccance" userId="6ecf60f8-9807-441d-a91d-7df2d2fb6532" providerId="ADAL" clId="{D9E3BC7B-FF90-439C-A9EF-BEF63F35B0EA}" dt="2024-06-13T13:26:15.546" v="17" actId="1076"/>
          <ac:spMkLst>
            <pc:docMk/>
            <pc:sldMk cId="979534594" sldId="264"/>
            <ac:spMk id="4" creationId="{E44F0848-B081-1EB4-54CE-A4262714BD2C}"/>
          </ac:spMkLst>
        </pc:spChg>
        <pc:spChg chg="mod">
          <ac:chgData name="Salomón Ccance" userId="6ecf60f8-9807-441d-a91d-7df2d2fb6532" providerId="ADAL" clId="{D9E3BC7B-FF90-439C-A9EF-BEF63F35B0EA}" dt="2024-06-13T13:26:15.546" v="17" actId="1076"/>
          <ac:spMkLst>
            <pc:docMk/>
            <pc:sldMk cId="979534594" sldId="264"/>
            <ac:spMk id="5" creationId="{DAC5B7BB-086A-0BEE-471F-DC71F427D321}"/>
          </ac:spMkLst>
        </pc:spChg>
        <pc:picChg chg="add mod">
          <ac:chgData name="Salomón Ccance" userId="6ecf60f8-9807-441d-a91d-7df2d2fb6532" providerId="ADAL" clId="{D9E3BC7B-FF90-439C-A9EF-BEF63F35B0EA}" dt="2024-06-13T13:26:07.838" v="16"/>
          <ac:picMkLst>
            <pc:docMk/>
            <pc:sldMk cId="979534594" sldId="264"/>
            <ac:picMk id="3" creationId="{C3FE424B-0B2C-0232-416E-18D19186FEF6}"/>
          </ac:picMkLst>
        </pc:picChg>
      </pc:sldChg>
      <pc:sldChg chg="addSp modSp mod">
        <pc:chgData name="Salomón Ccance" userId="6ecf60f8-9807-441d-a91d-7df2d2fb6532" providerId="ADAL" clId="{D9E3BC7B-FF90-439C-A9EF-BEF63F35B0EA}" dt="2024-06-13T14:18:09.224" v="33" actId="1076"/>
        <pc:sldMkLst>
          <pc:docMk/>
          <pc:sldMk cId="1853263252" sldId="265"/>
        </pc:sldMkLst>
        <pc:spChg chg="mod">
          <ac:chgData name="Salomón Ccance" userId="6ecf60f8-9807-441d-a91d-7df2d2fb6532" providerId="ADAL" clId="{D9E3BC7B-FF90-439C-A9EF-BEF63F35B0EA}" dt="2024-06-13T14:18:09.224" v="33" actId="1076"/>
          <ac:spMkLst>
            <pc:docMk/>
            <pc:sldMk cId="1853263252" sldId="265"/>
            <ac:spMk id="3" creationId="{61066B47-9424-41E2-BF83-C9C34655D873}"/>
          </ac:spMkLst>
        </pc:spChg>
        <pc:spChg chg="mod">
          <ac:chgData name="Salomón Ccance" userId="6ecf60f8-9807-441d-a91d-7df2d2fb6532" providerId="ADAL" clId="{D9E3BC7B-FF90-439C-A9EF-BEF63F35B0EA}" dt="2024-06-13T14:18:09.224" v="33" actId="1076"/>
          <ac:spMkLst>
            <pc:docMk/>
            <pc:sldMk cId="1853263252" sldId="265"/>
            <ac:spMk id="4" creationId="{A56E61BD-08CE-06F8-58B0-473968029B27}"/>
          </ac:spMkLst>
        </pc:spChg>
        <pc:spChg chg="mod">
          <ac:chgData name="Salomón Ccance" userId="6ecf60f8-9807-441d-a91d-7df2d2fb6532" providerId="ADAL" clId="{D9E3BC7B-FF90-439C-A9EF-BEF63F35B0EA}" dt="2024-06-13T14:18:09.224" v="33" actId="1076"/>
          <ac:spMkLst>
            <pc:docMk/>
            <pc:sldMk cId="1853263252" sldId="265"/>
            <ac:spMk id="5" creationId="{54FDFC17-2219-CAFB-56ED-81EEC9B74027}"/>
          </ac:spMkLst>
        </pc:spChg>
        <pc:spChg chg="mod">
          <ac:chgData name="Salomón Ccance" userId="6ecf60f8-9807-441d-a91d-7df2d2fb6532" providerId="ADAL" clId="{D9E3BC7B-FF90-439C-A9EF-BEF63F35B0EA}" dt="2024-06-13T14:18:09.224" v="33" actId="1076"/>
          <ac:spMkLst>
            <pc:docMk/>
            <pc:sldMk cId="1853263252" sldId="265"/>
            <ac:spMk id="6" creationId="{70AF5AB7-94AA-3894-D256-54CC4455A96A}"/>
          </ac:spMkLst>
        </pc:spChg>
        <pc:spChg chg="mod">
          <ac:chgData name="Salomón Ccance" userId="6ecf60f8-9807-441d-a91d-7df2d2fb6532" providerId="ADAL" clId="{D9E3BC7B-FF90-439C-A9EF-BEF63F35B0EA}" dt="2024-06-13T14:18:09.224" v="33" actId="1076"/>
          <ac:spMkLst>
            <pc:docMk/>
            <pc:sldMk cId="1853263252" sldId="265"/>
            <ac:spMk id="7" creationId="{E722D91F-B300-3B03-F0D0-E0F2B1E1E216}"/>
          </ac:spMkLst>
        </pc:spChg>
        <pc:spChg chg="mod">
          <ac:chgData name="Salomón Ccance" userId="6ecf60f8-9807-441d-a91d-7df2d2fb6532" providerId="ADAL" clId="{D9E3BC7B-FF90-439C-A9EF-BEF63F35B0EA}" dt="2024-06-13T14:18:09.224" v="33" actId="1076"/>
          <ac:spMkLst>
            <pc:docMk/>
            <pc:sldMk cId="1853263252" sldId="265"/>
            <ac:spMk id="8" creationId="{08506482-C214-9277-4972-9BF6FD2D81FF}"/>
          </ac:spMkLst>
        </pc:spChg>
        <pc:picChg chg="add mod modCrop">
          <ac:chgData name="Salomón Ccance" userId="6ecf60f8-9807-441d-a91d-7df2d2fb6532" providerId="ADAL" clId="{D9E3BC7B-FF90-439C-A9EF-BEF63F35B0EA}" dt="2024-06-13T13:26:02.772" v="15" actId="1076"/>
          <ac:picMkLst>
            <pc:docMk/>
            <pc:sldMk cId="1853263252" sldId="265"/>
            <ac:picMk id="11" creationId="{96BD54E0-DAD1-C8C8-CFF2-66F4EBF9BCAF}"/>
          </ac:picMkLst>
        </pc:picChg>
      </pc:sldChg>
      <pc:sldChg chg="addSp modSp">
        <pc:chgData name="Salomón Ccance" userId="6ecf60f8-9807-441d-a91d-7df2d2fb6532" providerId="ADAL" clId="{D9E3BC7B-FF90-439C-A9EF-BEF63F35B0EA}" dt="2024-06-13T13:26:48.018" v="19" actId="1367"/>
        <pc:sldMkLst>
          <pc:docMk/>
          <pc:sldMk cId="1161092440" sldId="266"/>
        </pc:sldMkLst>
        <pc:picChg chg="add mod">
          <ac:chgData name="Salomón Ccance" userId="6ecf60f8-9807-441d-a91d-7df2d2fb6532" providerId="ADAL" clId="{D9E3BC7B-FF90-439C-A9EF-BEF63F35B0EA}" dt="2024-06-13T13:26:48.018" v="19" actId="1367"/>
          <ac:picMkLst>
            <pc:docMk/>
            <pc:sldMk cId="1161092440" sldId="266"/>
            <ac:picMk id="3" creationId="{51C3454B-7BCB-9DF2-4C90-5403BF2F8D69}"/>
          </ac:picMkLst>
        </pc:picChg>
      </pc:sldChg>
      <pc:sldChg chg="addSp modSp mod">
        <pc:chgData name="Salomón Ccance" userId="6ecf60f8-9807-441d-a91d-7df2d2fb6532" providerId="ADAL" clId="{D9E3BC7B-FF90-439C-A9EF-BEF63F35B0EA}" dt="2024-06-13T13:28:00.527" v="24" actId="1367"/>
        <pc:sldMkLst>
          <pc:docMk/>
          <pc:sldMk cId="4262828064" sldId="267"/>
        </pc:sldMkLst>
        <pc:spChg chg="mod">
          <ac:chgData name="Salomón Ccance" userId="6ecf60f8-9807-441d-a91d-7df2d2fb6532" providerId="ADAL" clId="{D9E3BC7B-FF90-439C-A9EF-BEF63F35B0EA}" dt="2024-06-13T13:27:42.351" v="21" actId="1076"/>
          <ac:spMkLst>
            <pc:docMk/>
            <pc:sldMk cId="4262828064" sldId="267"/>
            <ac:spMk id="4" creationId="{42854357-2F4B-870D-6602-FE89227461DC}"/>
          </ac:spMkLst>
        </pc:spChg>
        <pc:picChg chg="add mod">
          <ac:chgData name="Salomón Ccance" userId="6ecf60f8-9807-441d-a91d-7df2d2fb6532" providerId="ADAL" clId="{D9E3BC7B-FF90-439C-A9EF-BEF63F35B0EA}" dt="2024-06-13T13:27:02.690" v="20"/>
          <ac:picMkLst>
            <pc:docMk/>
            <pc:sldMk cId="4262828064" sldId="267"/>
            <ac:picMk id="5" creationId="{376B97C9-8914-1F22-0E8D-BC8F881184EB}"/>
          </ac:picMkLst>
        </pc:picChg>
        <pc:picChg chg="mod">
          <ac:chgData name="Salomón Ccance" userId="6ecf60f8-9807-441d-a91d-7df2d2fb6532" providerId="ADAL" clId="{D9E3BC7B-FF90-439C-A9EF-BEF63F35B0EA}" dt="2024-06-13T13:28:00.527" v="24" actId="1367"/>
          <ac:picMkLst>
            <pc:docMk/>
            <pc:sldMk cId="4262828064" sldId="267"/>
            <ac:picMk id="10" creationId="{F13E78D6-183F-7CD4-F04A-275398B8D168}"/>
          </ac:picMkLst>
        </pc:picChg>
      </pc:sldChg>
      <pc:sldChg chg="addSp delSp modSp mod">
        <pc:chgData name="Salomón Ccance" userId="6ecf60f8-9807-441d-a91d-7df2d2fb6532" providerId="ADAL" clId="{D9E3BC7B-FF90-439C-A9EF-BEF63F35B0EA}" dt="2024-06-15T15:18:09.498" v="51" actId="478"/>
        <pc:sldMkLst>
          <pc:docMk/>
          <pc:sldMk cId="1214252676" sldId="268"/>
        </pc:sldMkLst>
        <pc:picChg chg="add mod">
          <ac:chgData name="Salomón Ccance" userId="6ecf60f8-9807-441d-a91d-7df2d2fb6532" providerId="ADAL" clId="{D9E3BC7B-FF90-439C-A9EF-BEF63F35B0EA}" dt="2024-06-13T13:28:15.003" v="25"/>
          <ac:picMkLst>
            <pc:docMk/>
            <pc:sldMk cId="1214252676" sldId="268"/>
            <ac:picMk id="5" creationId="{B7970FD6-8C02-D5CD-7B67-2A709AE717A0}"/>
          </ac:picMkLst>
        </pc:picChg>
        <pc:picChg chg="add mod">
          <ac:chgData name="Salomón Ccance" userId="6ecf60f8-9807-441d-a91d-7df2d2fb6532" providerId="ADAL" clId="{D9E3BC7B-FF90-439C-A9EF-BEF63F35B0EA}" dt="2024-06-13T13:28:15.003" v="25"/>
          <ac:picMkLst>
            <pc:docMk/>
            <pc:sldMk cId="1214252676" sldId="268"/>
            <ac:picMk id="6" creationId="{1708383A-D8B0-20E6-1F6C-FD935B17E96B}"/>
          </ac:picMkLst>
        </pc:picChg>
        <pc:picChg chg="add del mod">
          <ac:chgData name="Salomón Ccance" userId="6ecf60f8-9807-441d-a91d-7df2d2fb6532" providerId="ADAL" clId="{D9E3BC7B-FF90-439C-A9EF-BEF63F35B0EA}" dt="2024-06-15T15:18:04.794" v="49" actId="478"/>
          <ac:picMkLst>
            <pc:docMk/>
            <pc:sldMk cId="1214252676" sldId="268"/>
            <ac:picMk id="10" creationId="{CD2CB4A2-961B-C972-55BE-41FEC171CB6A}"/>
          </ac:picMkLst>
        </pc:picChg>
        <pc:picChg chg="del">
          <ac:chgData name="Salomón Ccance" userId="6ecf60f8-9807-441d-a91d-7df2d2fb6532" providerId="ADAL" clId="{D9E3BC7B-FF90-439C-A9EF-BEF63F35B0EA}" dt="2024-06-13T13:28:17.454" v="26" actId="478"/>
          <ac:picMkLst>
            <pc:docMk/>
            <pc:sldMk cId="1214252676" sldId="268"/>
            <ac:picMk id="11" creationId="{F8555514-D57F-DC1D-A81D-F75D681C0BF0}"/>
          </ac:picMkLst>
        </pc:picChg>
        <pc:picChg chg="add del mod">
          <ac:chgData name="Salomón Ccance" userId="6ecf60f8-9807-441d-a91d-7df2d2fb6532" providerId="ADAL" clId="{D9E3BC7B-FF90-439C-A9EF-BEF63F35B0EA}" dt="2024-06-15T15:18:08.688" v="50" actId="478"/>
          <ac:picMkLst>
            <pc:docMk/>
            <pc:sldMk cId="1214252676" sldId="268"/>
            <ac:picMk id="13" creationId="{6826DE8F-50C8-0CF8-CFD2-5FE793BFC346}"/>
          </ac:picMkLst>
        </pc:picChg>
        <pc:picChg chg="add del mod">
          <ac:chgData name="Salomón Ccance" userId="6ecf60f8-9807-441d-a91d-7df2d2fb6532" providerId="ADAL" clId="{D9E3BC7B-FF90-439C-A9EF-BEF63F35B0EA}" dt="2024-06-15T15:18:09.498" v="51" actId="478"/>
          <ac:picMkLst>
            <pc:docMk/>
            <pc:sldMk cId="1214252676" sldId="268"/>
            <ac:picMk id="15" creationId="{B032BB09-65EE-3A46-5351-0CD8FB05B62F}"/>
          </ac:picMkLst>
        </pc:picChg>
      </pc:sldChg>
      <pc:sldChg chg="addSp delSp modSp mod">
        <pc:chgData name="Salomón Ccance" userId="6ecf60f8-9807-441d-a91d-7df2d2fb6532" providerId="ADAL" clId="{D9E3BC7B-FF90-439C-A9EF-BEF63F35B0EA}" dt="2024-06-13T13:28:25.241" v="28"/>
        <pc:sldMkLst>
          <pc:docMk/>
          <pc:sldMk cId="1872537085" sldId="269"/>
        </pc:sldMkLst>
        <pc:picChg chg="add mod">
          <ac:chgData name="Salomón Ccance" userId="6ecf60f8-9807-441d-a91d-7df2d2fb6532" providerId="ADAL" clId="{D9E3BC7B-FF90-439C-A9EF-BEF63F35B0EA}" dt="2024-06-13T13:28:25.241" v="28"/>
          <ac:picMkLst>
            <pc:docMk/>
            <pc:sldMk cId="1872537085" sldId="269"/>
            <ac:picMk id="5" creationId="{3908B6AE-D028-5878-9A6D-45F80B9AAE55}"/>
          </ac:picMkLst>
        </pc:picChg>
        <pc:picChg chg="add mod">
          <ac:chgData name="Salomón Ccance" userId="6ecf60f8-9807-441d-a91d-7df2d2fb6532" providerId="ADAL" clId="{D9E3BC7B-FF90-439C-A9EF-BEF63F35B0EA}" dt="2024-06-13T13:28:25.241" v="28"/>
          <ac:picMkLst>
            <pc:docMk/>
            <pc:sldMk cId="1872537085" sldId="269"/>
            <ac:picMk id="6" creationId="{9FC20357-5F95-CDF4-6AB6-94CD3F19019D}"/>
          </ac:picMkLst>
        </pc:picChg>
        <pc:picChg chg="del">
          <ac:chgData name="Salomón Ccance" userId="6ecf60f8-9807-441d-a91d-7df2d2fb6532" providerId="ADAL" clId="{D9E3BC7B-FF90-439C-A9EF-BEF63F35B0EA}" dt="2024-06-13T13:28:24.698" v="27" actId="478"/>
          <ac:picMkLst>
            <pc:docMk/>
            <pc:sldMk cId="1872537085" sldId="269"/>
            <ac:picMk id="20" creationId="{D2F8EA5D-FF32-01F1-A298-B2C379DA15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67EE5-624D-4232-A5E2-A50022924D64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18440-9F14-44DB-965C-97A1B7EF8D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420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05533-A0F5-BBD7-C85E-6E9A42CB7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2AAF8B-D9BF-73B8-3883-E720E9796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68026B-A1C3-A63A-96A4-E8662673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5EBECF-E2C7-0898-DD51-4BFD74CB0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4D733-9EBE-3C11-F033-27B3FF0F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458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B041E-8CD7-5E7B-A0E9-562270DE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C7A5E8-6412-A028-FA4E-C8C9BB50F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4A210-80A9-E6EE-618C-78512270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8A4D53-338C-D2D7-576E-6E870D8C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3B35C-2D02-AEE9-748F-124EBC6B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609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1F7B57-7A87-CBB4-A679-188F891E1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75E667-1839-F9FA-9D6B-F7A43514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09478-529F-0492-1963-31B01AE8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3B158-3AE5-34D9-5E0B-D2247B7B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82A8F-31DD-561C-5670-748BECD2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9408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735EAF-8052-DDCD-6CEC-D825479BEFD3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6854371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3545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716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717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5800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32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704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295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D43-1CC3-3332-AEFC-59ABB023F7AC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2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4779-4CEE-EEAD-8A66-EE043E90B44F}"/>
              </a:ext>
            </a:extLst>
          </p:cNvPr>
          <p:cNvSpPr/>
          <p:nvPr userDrawn="1"/>
        </p:nvSpPr>
        <p:spPr>
          <a:xfrm>
            <a:off x="1611313" y="3215390"/>
            <a:ext cx="2638398" cy="3642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" y="2627313"/>
            <a:ext cx="2525713" cy="331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655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15">
          <p15:clr>
            <a:srgbClr val="FBAE40"/>
          </p15:clr>
        </p15:guide>
        <p15:guide id="9" pos="2167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5358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81500" y="2171699"/>
            <a:ext cx="2971800" cy="4549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632">
          <p15:clr>
            <a:srgbClr val="FBAE40"/>
          </p15:clr>
        </p15:guide>
        <p15:guide id="6" orient="horz" pos="1368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2760">
          <p15:clr>
            <a:srgbClr val="FBAE40"/>
          </p15:clr>
        </p15:guide>
        <p15:guide id="11" pos="7159">
          <p15:clr>
            <a:srgbClr val="FBAE40"/>
          </p15:clr>
        </p15:guide>
        <p15:guide id="12" pos="672">
          <p15:clr>
            <a:srgbClr val="FBAE40"/>
          </p15:clr>
        </p15:guide>
        <p15:guide id="14" orient="horz" pos="2448">
          <p15:clr>
            <a:srgbClr val="FBAE40"/>
          </p15:clr>
        </p15:guide>
        <p15:guide id="15" pos="7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949CF9-AE80-D4A2-E0FC-126A4E8ECBCB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46" y="4618037"/>
            <a:ext cx="9314540" cy="1325563"/>
          </a:xfrm>
        </p:spPr>
        <p:txBody>
          <a:bodyPr anchor="b">
            <a:noAutofit/>
          </a:bodyPr>
          <a:lstStyle>
            <a:lvl1pPr algn="r"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7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9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560">
          <p15:clr>
            <a:srgbClr val="FBAE40"/>
          </p15:clr>
        </p15:guide>
        <p15:guide id="7" orient="horz" pos="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D645D-03B8-DAAE-0480-AC399558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17848-E38F-7BEE-34BE-3364E25E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6728F-8059-517F-A8B1-172AC388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4C031-0EAA-A640-CDB0-1EDA0ECF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6AD323-2252-5EED-1DFC-3BD61EB2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800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502920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5029200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04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6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40475-DF87-A1D0-BD40-01D71F09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E2166B-6FDC-85D5-B1B6-EDB7C1CA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CDE16-12F5-1640-F16F-1B55C99D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52662-828E-7275-A506-56F916C8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454E9-BC2C-0CDE-CEF6-D9159643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041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5B16E-25CB-FF83-8F96-819F347F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40340-94D6-E30D-E516-1A5BC60A5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363D09-174F-9332-C021-E2750AFF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D06C55-7C27-15D9-711E-1BE99131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9703C-1C67-2CF8-DA28-3DAB4FC2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6A4F66-C77D-8267-CB79-F64A386D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049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E6A85-DAA2-0EEC-B201-BABF2418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915CAE-3F63-D4BC-96D7-3B1A266C0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C7F672-73FA-F323-2279-B7B67FC70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14C368-AF25-FFD6-A013-EC1B84400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4B1440-48CB-DA8D-D9AA-D618D14D1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628D2A-796D-6037-D1A4-F78AAE5F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4AA20D-3FF0-18D0-1B55-5C34BCB7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8D98C5-DF13-59E1-B765-E23A7224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905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E201A-C514-D1EF-D819-4B890024F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B92DB0-4D4F-E833-BC67-6BE3574F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52932C-3F04-CFED-5503-3930D392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F666F5-95C3-C119-44F8-01AADF83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254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88D958-E5AC-2304-115A-179F69DB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497426-94A4-7D7F-DFD4-2F3A45D4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E9AB58-FC23-28BA-7109-71A42BA0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330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78FDA-A36C-094A-DF42-1FF4E55D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864F6-2EE3-66A6-6B2A-23E30C81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DB366F-6ECC-D953-6C00-E889A86DD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0CFB2B-6607-E432-4B89-5FDE7389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5DB7CF-2A53-E11A-99C0-540ED7A0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E92D74-D8DD-08B8-4B97-309CD257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95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9FA21-DD04-4382-E3C2-649CDE34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5E5F92-E498-80CF-776E-67B35DA03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44A1C4-BEFA-5F8C-F382-080811A9C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4C892-6049-6FF8-D1F0-A3532401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15B2D2-F29E-4A56-95BD-A0DA2D9E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D92FD1-EFA9-3D0A-4CD2-050CAAA6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217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8FCB77-BD71-4C2F-4311-A8760BEA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93ACFB-E230-3BC7-9AF8-CA8E7E40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5032D8-4456-B14F-CFA2-A084B239B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A85062-722C-47D4-8EF0-652FCCEA0AC7}" type="datetimeFigureOut">
              <a:rPr lang="es-PE" smtClean="0"/>
              <a:t>15/06/2024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9F426F-A30C-4E0E-EA73-B43D04DE5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51430-B34D-051B-21C3-B7AB72E72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B3570-F6FC-4DE7-AA00-89547B294A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88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44">
          <p15:clr>
            <a:srgbClr val="F26B43"/>
          </p15:clr>
        </p15:guide>
        <p15:guide id="4" pos="7416">
          <p15:clr>
            <a:srgbClr val="F26B43"/>
          </p15:clr>
        </p15:guide>
        <p15:guide id="5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search?q=intelligenc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ffhm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pralves.net/post/2020/01/16/automate-your-life-with-node-red-plus-a-dash-of-mqt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44379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36A1-1A23-FDCA-E791-278F673B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87209"/>
            <a:ext cx="5181600" cy="3799751"/>
          </a:xfrm>
        </p:spPr>
        <p:txBody>
          <a:bodyPr/>
          <a:lstStyle/>
          <a:p>
            <a:r>
              <a:rPr lang="es-ES" dirty="0"/>
              <a:t>El uso de SharePoint y Power </a:t>
            </a:r>
            <a:r>
              <a:rPr lang="es-ES" dirty="0" err="1"/>
              <a:t>Automate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F0848-B081-1EB4-54CE-A4262714BD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4036" y="4731613"/>
            <a:ext cx="2971800" cy="365126"/>
          </a:xfrm>
        </p:spPr>
        <p:txBody>
          <a:bodyPr/>
          <a:lstStyle/>
          <a:p>
            <a:r>
              <a:rPr lang="es-PE"/>
              <a:t>Creado por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5B7BB-086A-0BEE-471F-DC71F427D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4036" y="5134609"/>
            <a:ext cx="2971800" cy="365126"/>
          </a:xfrm>
        </p:spPr>
        <p:txBody>
          <a:bodyPr/>
          <a:lstStyle/>
          <a:p>
            <a:r>
              <a:rPr lang="es-PE"/>
              <a:t>Salomón Ccance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9C3CC2-0238-34D6-6B49-C39371D96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19068" r="21333" b="19068"/>
          <a:stretch/>
        </p:blipFill>
        <p:spPr bwMode="auto">
          <a:xfrm>
            <a:off x="5516880" y="1761261"/>
            <a:ext cx="5111964" cy="333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15496E77-6D6D-AE39-742F-5FA213AC09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85" y="5770791"/>
            <a:ext cx="2216749" cy="820197"/>
          </a:xfrm>
          <a:prstGeom prst="rect">
            <a:avLst/>
          </a:prstGeom>
        </p:spPr>
      </p:pic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C3FE424B-0B2C-0232-416E-18D19186F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734" b="12039"/>
          <a:stretch/>
        </p:blipFill>
        <p:spPr>
          <a:xfrm>
            <a:off x="202266" y="5809300"/>
            <a:ext cx="2192124" cy="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D3462-B77B-C220-8BCD-35F496D5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Automatización de tareas diarias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66B47-9424-41E2-BF83-C9C34655D8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0485" y="2122261"/>
            <a:ext cx="2917371" cy="743178"/>
          </a:xfrm>
        </p:spPr>
        <p:txBody>
          <a:bodyPr/>
          <a:lstStyle/>
          <a:p>
            <a:r>
              <a:rPr lang="es-PE" dirty="0"/>
              <a:t>Ahorro de tiempo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6E61BD-08CE-06F8-58B0-473968029B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5684" y="2122261"/>
            <a:ext cx="2917371" cy="743178"/>
          </a:xfrm>
        </p:spPr>
        <p:txBody>
          <a:bodyPr/>
          <a:lstStyle/>
          <a:p>
            <a:r>
              <a:rPr lang="es-PE"/>
              <a:t>Eficiencia operativa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FDFC17-2219-CAFB-56ED-81EEC9B74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4299" y="2122261"/>
            <a:ext cx="2917371" cy="743178"/>
          </a:xfrm>
        </p:spPr>
        <p:txBody>
          <a:bodyPr/>
          <a:lstStyle/>
          <a:p>
            <a:r>
              <a:rPr lang="es-PE"/>
              <a:t>Integración fluida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AF5AB7-94AA-3894-D256-54CC4455A9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7071" y="3322639"/>
            <a:ext cx="2917371" cy="2057400"/>
          </a:xfrm>
        </p:spPr>
        <p:txBody>
          <a:bodyPr/>
          <a:lstStyle/>
          <a:p>
            <a:r>
              <a:rPr lang="es-ES" dirty="0"/>
              <a:t>SharePoint y Power </a:t>
            </a:r>
            <a:r>
              <a:rPr lang="es-ES" dirty="0" err="1"/>
              <a:t>Automate</a:t>
            </a:r>
            <a:r>
              <a:rPr lang="es-ES" dirty="0"/>
              <a:t> permiten automatizar tareas como la creación de flujos de trabajo, el seguimiento de procesos y la gestión de documentos, lo que ahorra un tiempo valioso en las actividades diarias.</a:t>
            </a:r>
            <a:endParaRPr lang="es-PE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722D91F-B300-3B03-F0D0-E0F2B1E1E2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5685" y="3322639"/>
            <a:ext cx="2917371" cy="2057400"/>
          </a:xfrm>
        </p:spPr>
        <p:txBody>
          <a:bodyPr/>
          <a:lstStyle/>
          <a:p>
            <a:r>
              <a:rPr lang="es-ES" dirty="0"/>
              <a:t>Al automatizar tareas diarias, las organizaciones pueden mejorar su eficiencia operativa, minimizando errores y liberando a los empleados para que se centren en actividades que aporten un mayor valor.</a:t>
            </a:r>
            <a:endParaRPr lang="es-PE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8506482-C214-9277-4972-9BF6FD2D81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4298" y="3322639"/>
            <a:ext cx="2917371" cy="2057400"/>
          </a:xfrm>
        </p:spPr>
        <p:txBody>
          <a:bodyPr/>
          <a:lstStyle/>
          <a:p>
            <a:r>
              <a:rPr lang="es-ES" dirty="0"/>
              <a:t>La integración fluida entre SharePoint y Power </a:t>
            </a:r>
            <a:r>
              <a:rPr lang="es-ES" dirty="0" err="1"/>
              <a:t>Automate</a:t>
            </a:r>
            <a:r>
              <a:rPr lang="es-ES" dirty="0"/>
              <a:t> permite la automatización de tareas desde la plataforma de colaboración, lo que facilita la adopción y el uso de estas herramientas.</a:t>
            </a:r>
            <a:endParaRPr lang="es-PE" dirty="0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93DFE502-A1E5-B7D8-FB31-8C6747982D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85" y="5770791"/>
            <a:ext cx="2216749" cy="820197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96BD54E0-DAD1-C8C8-CFF2-66F4EBF9B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734" b="12039"/>
          <a:stretch/>
        </p:blipFill>
        <p:spPr>
          <a:xfrm>
            <a:off x="202266" y="5809300"/>
            <a:ext cx="2192124" cy="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F41E9-7BDC-4DB0-D925-60DBD2CEB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7692572" cy="1325563"/>
          </a:xfrm>
        </p:spPr>
        <p:txBody>
          <a:bodyPr/>
          <a:lstStyle/>
          <a:p>
            <a:r>
              <a:rPr lang="es-ES" sz="4000" dirty="0"/>
              <a:t>Aprobaciones en SharePoint y Power </a:t>
            </a:r>
            <a:r>
              <a:rPr lang="es-ES" sz="4000" dirty="0" err="1"/>
              <a:t>Automate</a:t>
            </a:r>
            <a:endParaRPr lang="es-PE" sz="4000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B3715A5F-E082-F358-781C-332ACAF928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752" r="32752"/>
          <a:stretch/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A71006-705B-581B-7738-2E118D3763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51276" y="2676257"/>
            <a:ext cx="2917371" cy="743178"/>
          </a:xfrm>
        </p:spPr>
        <p:txBody>
          <a:bodyPr/>
          <a:lstStyle/>
          <a:p>
            <a:r>
              <a:rPr lang="es-PE" dirty="0"/>
              <a:t>Proceso automatizado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70F550-4934-F141-8AB9-3E26A89A18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51277" y="3890460"/>
            <a:ext cx="2917371" cy="2057400"/>
          </a:xfrm>
        </p:spPr>
        <p:txBody>
          <a:bodyPr/>
          <a:lstStyle/>
          <a:p>
            <a:r>
              <a:rPr lang="es-ES" dirty="0"/>
              <a:t>SharePoint y Power </a:t>
            </a:r>
            <a:r>
              <a:rPr lang="es-ES" dirty="0" err="1"/>
              <a:t>Automate</a:t>
            </a:r>
            <a:r>
              <a:rPr lang="es-ES" dirty="0"/>
              <a:t> ofrecen la posibilidad de crear flujos de trabajo para la gestión automatizada de aprobaciones, desde la solicitud hasta la aprobación final, lo que agiliza los procesos internos.</a:t>
            </a:r>
            <a:endParaRPr lang="es-PE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A6B3381-31D9-FC61-EDB5-3FF46658F0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/>
              <a:t>Las herramientas permiten un seguimiento detallado de las aprobaciones, así como notificaciones automáticas a los implicados, lo que mejora la transparencia y la comunicación en los procesos de aprobación.</a:t>
            </a:r>
            <a:endParaRPr lang="es-PE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AF81229-D5D9-8DBA-4015-759B7DDC87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5800" y="2676257"/>
            <a:ext cx="3530600" cy="743178"/>
          </a:xfrm>
        </p:spPr>
        <p:txBody>
          <a:bodyPr/>
          <a:lstStyle/>
          <a:p>
            <a:r>
              <a:rPr lang="es-PE" dirty="0"/>
              <a:t>Seguimiento y notificaciones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DB36FF11-6BC0-DD01-DA77-1ECDAAE36B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65" y="6008786"/>
            <a:ext cx="2216749" cy="820197"/>
          </a:xfrm>
          <a:prstGeom prst="rect">
            <a:avLst/>
          </a:prstGeom>
        </p:spPr>
      </p:pic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51C3454B-7BCB-9DF2-4C90-5403BF2F8D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734" b="12039"/>
          <a:stretch/>
        </p:blipFill>
        <p:spPr>
          <a:xfrm>
            <a:off x="202266" y="5809300"/>
            <a:ext cx="2192124" cy="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9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28C55-AFCA-CF24-A12D-FD8C48EA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Prácticas recomendadas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5F510-E369-6B4E-9192-BD65D2951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/>
              <a:t>Maximizar la eficacia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54357-2F4B-870D-6602-FE8922746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0000" y="3876040"/>
            <a:ext cx="5029200" cy="2057400"/>
          </a:xfrm>
        </p:spPr>
        <p:txBody>
          <a:bodyPr/>
          <a:lstStyle/>
          <a:p>
            <a:r>
              <a:rPr lang="es-ES" dirty="0"/>
              <a:t>Es importante establecer reglas de buenas prácticas para el uso de SharePoint y Power </a:t>
            </a:r>
            <a:r>
              <a:rPr lang="es-ES" dirty="0" err="1"/>
              <a:t>Automate</a:t>
            </a:r>
            <a:r>
              <a:rPr lang="es-ES" dirty="0"/>
              <a:t>, como la estandarización de flujos de trabajo, la documentación detallada y la formación para los usuarios finales.</a:t>
            </a:r>
            <a:endParaRPr lang="es-PE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29A98865-EAB3-A288-DBDB-D7BD3F2AB0F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844" r="35844"/>
          <a:stretch/>
        </p:blipFill>
        <p:spPr/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F13E78D6-183F-7CD4-F04A-275398B8D16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25" y="5732281"/>
            <a:ext cx="2216749" cy="820197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376B97C9-8914-1F22-0E8D-BC8F881184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734" b="12039"/>
          <a:stretch/>
        </p:blipFill>
        <p:spPr>
          <a:xfrm>
            <a:off x="202266" y="5809300"/>
            <a:ext cx="2192124" cy="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EC866-CA34-3976-023D-E9258FA6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Conectores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719373-4DC4-B0FB-0997-D7D5DA171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/>
              <a:t>Importancia de los conectores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436664-AC94-900A-71BC-F89F3FCD8E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/>
              <a:t>La variedad de conectores disponibles en SharePoint y Power Automate amplía las posibilidades de integración con otras aplicaciones y servicios, lo que enriquece los flujos de trabajo y la automatización de tareas.</a:t>
            </a:r>
            <a:endParaRPr lang="es-PE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1DD4ADC6-F380-7C86-8059-801901EFFFF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05" r="29405"/>
          <a:stretch/>
        </p:blipFill>
        <p:spPr/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C650BB-757B-8511-C1DA-DC6467775045}"/>
              </a:ext>
            </a:extLst>
          </p:cNvPr>
          <p:cNvSpPr txBox="1"/>
          <p:nvPr/>
        </p:nvSpPr>
        <p:spPr>
          <a:xfrm>
            <a:off x="7696200" y="6858001"/>
            <a:ext cx="449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>
                <a:hlinkClick r:id="rId3" tooltip="https://jpralves.net/post/2020/01/16/automate-your-life-with-node-red-plus-a-dash-of-mqtt.html"/>
              </a:rPr>
              <a:t>Esta foto</a:t>
            </a:r>
            <a:r>
              <a:rPr lang="es-PE" sz="900"/>
              <a:t> de Autor desconocido está bajo licencia </a:t>
            </a:r>
            <a:r>
              <a:rPr lang="es-PE" sz="900">
                <a:hlinkClick r:id="rId4" tooltip="https://creativecommons.org/licenses/by-nc-nd/3.0/"/>
              </a:rPr>
              <a:t>CC BY-NC-ND</a:t>
            </a:r>
            <a:endParaRPr lang="es-PE" sz="90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B7970FD6-8C02-D5CD-7B67-2A709AE717A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25" y="5732281"/>
            <a:ext cx="2216749" cy="820197"/>
          </a:xfrm>
          <a:prstGeom prst="rect">
            <a:avLst/>
          </a:prstGeom>
        </p:spPr>
      </p:pic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1708383A-D8B0-20E6-1F6C-FD935B17E9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734" b="12039"/>
          <a:stretch/>
        </p:blipFill>
        <p:spPr>
          <a:xfrm>
            <a:off x="202266" y="5809300"/>
            <a:ext cx="2192124" cy="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9CF74-0A24-E572-EEC0-0C05FE72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/>
          <a:lstStyle/>
          <a:p>
            <a:r>
              <a:rPr lang="es-PE"/>
              <a:t>Control de errores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F8AD8C-AE28-858B-7E2D-2D5FFB913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5029201" cy="743178"/>
          </a:xfrm>
        </p:spPr>
        <p:txBody>
          <a:bodyPr/>
          <a:lstStyle/>
          <a:p>
            <a:r>
              <a:rPr lang="es-ES"/>
              <a:t>Importancia de la gestión de errores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1071C-37EF-66F2-EA81-06E6B44F00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5029200" cy="2057400"/>
          </a:xfrm>
        </p:spPr>
        <p:txBody>
          <a:bodyPr/>
          <a:lstStyle/>
          <a:p>
            <a:r>
              <a:rPr lang="es-ES"/>
              <a:t>Destacar la importancia de implementar prácticas sólidas para la gestión y control de errores dentro de los flujos de SharePoint y Power Automate, incluyendo la supervisión continua y la resolución proactiva de problemas potenciales.</a:t>
            </a:r>
            <a:endParaRPr lang="es-PE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D11812E0-CBEC-458A-C570-B44F90FE703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35" r="25735"/>
          <a:stretch/>
        </p:blipFill>
        <p:spPr>
          <a:xfrm>
            <a:off x="7696200" y="1"/>
            <a:ext cx="4495800" cy="6858000"/>
          </a:xfr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908B6AE-D028-5878-9A6D-45F80B9AAE5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25" y="5732281"/>
            <a:ext cx="2216749" cy="820197"/>
          </a:xfrm>
          <a:prstGeom prst="rect">
            <a:avLst/>
          </a:prstGeom>
        </p:spPr>
      </p:pic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9FC20357-5F95-CDF4-6AB6-94CD3F1901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20734" b="12039"/>
          <a:stretch/>
        </p:blipFill>
        <p:spPr>
          <a:xfrm>
            <a:off x="202266" y="5809300"/>
            <a:ext cx="2192124" cy="7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37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rra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8043BC-D9A6-4012-BE3F-B0FB6F739BD0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332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Poppins</vt:lpstr>
      <vt:lpstr>Tema de Office</vt:lpstr>
      <vt:lpstr>Terra</vt:lpstr>
      <vt:lpstr>El uso de SharePoint y Power Automate</vt:lpstr>
      <vt:lpstr>Automatización de tareas diarias</vt:lpstr>
      <vt:lpstr>Aprobaciones en SharePoint y Power Automate</vt:lpstr>
      <vt:lpstr>Prácticas recomendadas</vt:lpstr>
      <vt:lpstr>Conectores</vt:lpstr>
      <vt:lpstr>Control de errores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Salomón Ccance</dc:creator>
  <cp:lastModifiedBy>Salomón Ccance</cp:lastModifiedBy>
  <cp:revision>1</cp:revision>
  <dcterms:created xsi:type="dcterms:W3CDTF">2024-06-12T19:03:00Z</dcterms:created>
  <dcterms:modified xsi:type="dcterms:W3CDTF">2024-06-15T15:18:13Z</dcterms:modified>
</cp:coreProperties>
</file>